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6" r:id="rId2"/>
  </p:sldMasterIdLst>
  <p:notesMasterIdLst>
    <p:notesMasterId r:id="rId23"/>
  </p:notesMasterIdLst>
  <p:handoutMasterIdLst>
    <p:handoutMasterId r:id="rId24"/>
  </p:handoutMasterIdLst>
  <p:sldIdLst>
    <p:sldId id="256" r:id="rId3"/>
    <p:sldId id="313" r:id="rId4"/>
    <p:sldId id="338" r:id="rId5"/>
    <p:sldId id="361" r:id="rId6"/>
    <p:sldId id="363" r:id="rId7"/>
    <p:sldId id="359" r:id="rId8"/>
    <p:sldId id="358" r:id="rId9"/>
    <p:sldId id="349" r:id="rId10"/>
    <p:sldId id="330" r:id="rId11"/>
    <p:sldId id="442" r:id="rId12"/>
    <p:sldId id="443" r:id="rId13"/>
    <p:sldId id="431" r:id="rId14"/>
    <p:sldId id="438" r:id="rId15"/>
    <p:sldId id="416" r:id="rId16"/>
    <p:sldId id="436" r:id="rId17"/>
    <p:sldId id="439" r:id="rId18"/>
    <p:sldId id="364" r:id="rId19"/>
    <p:sldId id="365" r:id="rId20"/>
    <p:sldId id="366" r:id="rId21"/>
    <p:sldId id="329" r:id="rId22"/>
  </p:sldIdLst>
  <p:sldSz cx="10691813" cy="7559675"/>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AC7B0A0B-27F4-4E4E-9AB4-7FAC5653BEB7}">
          <p14:sldIdLst>
            <p14:sldId id="256"/>
            <p14:sldId id="313"/>
            <p14:sldId id="338"/>
            <p14:sldId id="361"/>
            <p14:sldId id="363"/>
            <p14:sldId id="359"/>
            <p14:sldId id="358"/>
            <p14:sldId id="349"/>
            <p14:sldId id="330"/>
          </p14:sldIdLst>
        </p14:section>
        <p14:section name="Getting support from BWC" id="{801BC4D6-4F58-49E1-8C71-8D3EC2986486}">
          <p14:sldIdLst>
            <p14:sldId id="442"/>
            <p14:sldId id="443"/>
            <p14:sldId id="431"/>
            <p14:sldId id="438"/>
            <p14:sldId id="416"/>
            <p14:sldId id="436"/>
            <p14:sldId id="439"/>
          </p14:sldIdLst>
        </p14:section>
        <p14:section name="End" id="{23523749-E531-424D-981F-87F026B8A153}">
          <p14:sldIdLst>
            <p14:sldId id="364"/>
            <p14:sldId id="365"/>
            <p14:sldId id="366"/>
            <p14:sldId id="329"/>
          </p14:sldIdLst>
        </p14:section>
      </p14:sectionLst>
    </p:ex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mair Makhdumi" initials="O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27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4" autoAdjust="0"/>
    <p:restoredTop sz="85548" autoAdjust="0"/>
  </p:normalViewPr>
  <p:slideViewPr>
    <p:cSldViewPr snapToGrid="0" snapToObjects="1" showGuides="1">
      <p:cViewPr varScale="1">
        <p:scale>
          <a:sx n="65" d="100"/>
          <a:sy n="65" d="100"/>
        </p:scale>
        <p:origin x="1709" y="43"/>
      </p:cViewPr>
      <p:guideLst>
        <p:guide orient="horz" pos="2381"/>
        <p:guide pos="33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61" d="100"/>
          <a:sy n="161" d="100"/>
        </p:scale>
        <p:origin x="1816"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A33CCAF-8AF1-0946-B62E-48EC776C6C0F}" type="slidenum">
              <a:rPr lang="en-US" smtClean="0"/>
              <a:t>‹#›</a:t>
            </a:fld>
            <a:endParaRPr lang="en-US"/>
          </a:p>
        </p:txBody>
      </p:sp>
      <p:sp>
        <p:nvSpPr>
          <p:cNvPr id="6" name="Date Placeholder 5"/>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7D27B70-C003-1E4A-AE5B-B5FAFE6C8771}" type="datetimeFigureOut">
              <a:rPr lang="en-US" smtClean="0"/>
              <a:t>2/10/2022</a:t>
            </a:fld>
            <a:endParaRPr lang="en-US"/>
          </a:p>
        </p:txBody>
      </p:sp>
    </p:spTree>
    <p:extLst>
      <p:ext uri="{BB962C8B-B14F-4D97-AF65-F5344CB8AC3E}">
        <p14:creationId xmlns:p14="http://schemas.microsoft.com/office/powerpoint/2010/main" val="1542642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EA9042B-0375-204B-B5E9-2B3681097283}" type="datetimeFigureOut">
              <a:rPr lang="en-US" smtClean="0"/>
              <a:t>2/10/2022</a:t>
            </a:fld>
            <a:endParaRPr lang="en-US"/>
          </a:p>
        </p:txBody>
      </p:sp>
      <p:sp>
        <p:nvSpPr>
          <p:cNvPr id="4" name="Slide Image Placeholder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2C91767-27A8-DD4F-A184-FC7849971FF3}" type="slidenum">
              <a:rPr lang="en-US" smtClean="0"/>
              <a:t>‹#›</a:t>
            </a:fld>
            <a:endParaRPr lang="en-US"/>
          </a:p>
        </p:txBody>
      </p:sp>
    </p:spTree>
    <p:extLst>
      <p:ext uri="{BB962C8B-B14F-4D97-AF65-F5344CB8AC3E}">
        <p14:creationId xmlns:p14="http://schemas.microsoft.com/office/powerpoint/2010/main" val="1742660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C91767-27A8-DD4F-A184-FC7849971FF3}" type="slidenum">
              <a:rPr lang="en-US" smtClean="0"/>
              <a:t>1</a:t>
            </a:fld>
            <a:endParaRPr lang="en-US"/>
          </a:p>
        </p:txBody>
      </p:sp>
    </p:spTree>
    <p:extLst>
      <p:ext uri="{BB962C8B-B14F-4D97-AF65-F5344CB8AC3E}">
        <p14:creationId xmlns:p14="http://schemas.microsoft.com/office/powerpoint/2010/main" val="1650370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2 out of 3 young people do not want to access mental health support through their GP.</a:t>
            </a:r>
          </a:p>
          <a:p>
            <a:r>
              <a:rPr lang="en-GB" sz="1800" dirty="0">
                <a:effectLst/>
                <a:latin typeface="Calibri" panose="020F0502020204030204" pitchFamily="34" charset="0"/>
                <a:cs typeface="Times New Roman" panose="02020603050405020304" pitchFamily="18" charset="0"/>
              </a:rPr>
              <a:t>Simple anonymous sign up.</a:t>
            </a:r>
          </a:p>
          <a:p>
            <a:r>
              <a:rPr lang="en-GB" sz="1800" dirty="0">
                <a:effectLst/>
                <a:latin typeface="Calibri" panose="020F0502020204030204" pitchFamily="34" charset="0"/>
                <a:cs typeface="Times New Roman" panose="02020603050405020304" pitchFamily="18" charset="0"/>
              </a:rPr>
              <a:t>Connect the user with others in their age group, so an 11-year-old won’t see the same threads and topics as a 15-year-old.</a:t>
            </a:r>
          </a:p>
          <a:p>
            <a:r>
              <a:rPr lang="en-GB" sz="1800" dirty="0">
                <a:effectLst/>
                <a:latin typeface="Calibri" panose="020F0502020204030204" pitchFamily="34" charset="0"/>
                <a:cs typeface="Times New Roman" panose="02020603050405020304" pitchFamily="18" charset="0"/>
              </a:rPr>
              <a:t>Different types of support to suit – magazine articles, Journal and goal setting, </a:t>
            </a:r>
            <a:r>
              <a:rPr lang="en-GB" sz="1800" dirty="0" err="1">
                <a:effectLst/>
                <a:latin typeface="Calibri" panose="020F0502020204030204" pitchFamily="34" charset="0"/>
                <a:cs typeface="Times New Roman" panose="02020603050405020304" pitchFamily="18" charset="0"/>
              </a:rPr>
              <a:t>LiveChat</a:t>
            </a:r>
            <a:r>
              <a:rPr lang="en-GB" sz="1800" dirty="0">
                <a:effectLst/>
                <a:latin typeface="Calibri" panose="020F0502020204030204" pitchFamily="34" charset="0"/>
                <a:cs typeface="Times New Roman" panose="02020603050405020304" pitchFamily="18" charset="0"/>
              </a:rPr>
              <a:t> with a counsellor, peer to peer support forums.</a:t>
            </a:r>
          </a:p>
          <a:p>
            <a:r>
              <a:rPr lang="en-GB" sz="1800" dirty="0">
                <a:effectLst/>
                <a:latin typeface="Calibri" panose="020F0502020204030204" pitchFamily="34" charset="0"/>
                <a:cs typeface="Times New Roman" panose="02020603050405020304" pitchFamily="18" charset="0"/>
              </a:rPr>
              <a:t>Everything is moderated, so it’s a completely safe environment for them, no risk of being cyber bullied etc.</a:t>
            </a:r>
            <a:endParaRPr lang="en-GB" dirty="0"/>
          </a:p>
        </p:txBody>
      </p:sp>
      <p:sp>
        <p:nvSpPr>
          <p:cNvPr id="4" name="Slide Number Placeholder 3"/>
          <p:cNvSpPr>
            <a:spLocks noGrp="1"/>
          </p:cNvSpPr>
          <p:nvPr>
            <p:ph type="sldNum" sz="quarter" idx="5"/>
          </p:nvPr>
        </p:nvSpPr>
        <p:spPr/>
        <p:txBody>
          <a:bodyPr/>
          <a:lstStyle/>
          <a:p>
            <a:fld id="{F2C91767-27A8-DD4F-A184-FC7849971FF3}" type="slidenum">
              <a:rPr lang="en-US" smtClean="0"/>
              <a:t>10</a:t>
            </a:fld>
            <a:endParaRPr lang="en-US"/>
          </a:p>
        </p:txBody>
      </p:sp>
    </p:spTree>
    <p:extLst>
      <p:ext uri="{BB962C8B-B14F-4D97-AF65-F5344CB8AC3E}">
        <p14:creationId xmlns:p14="http://schemas.microsoft.com/office/powerpoint/2010/main" val="2953170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2 out of 3 young people do not want to access mental health support through their GP.</a:t>
            </a:r>
          </a:p>
          <a:p>
            <a:r>
              <a:rPr lang="en-GB" sz="1800" dirty="0">
                <a:effectLst/>
                <a:latin typeface="Calibri" panose="020F0502020204030204" pitchFamily="34" charset="0"/>
                <a:cs typeface="Times New Roman" panose="02020603050405020304" pitchFamily="18" charset="0"/>
              </a:rPr>
              <a:t>Simple anonymous sign up.</a:t>
            </a:r>
          </a:p>
          <a:p>
            <a:r>
              <a:rPr lang="en-GB" sz="1800" dirty="0">
                <a:effectLst/>
                <a:latin typeface="Calibri" panose="020F0502020204030204" pitchFamily="34" charset="0"/>
                <a:cs typeface="Times New Roman" panose="02020603050405020304" pitchFamily="18" charset="0"/>
              </a:rPr>
              <a:t>Connect the user with others in their age group, so an 11-year-old won’t see the same threads and topics as a 15-year-old.</a:t>
            </a:r>
          </a:p>
          <a:p>
            <a:r>
              <a:rPr lang="en-GB" sz="1800" dirty="0">
                <a:effectLst/>
                <a:latin typeface="Calibri" panose="020F0502020204030204" pitchFamily="34" charset="0"/>
                <a:cs typeface="Times New Roman" panose="02020603050405020304" pitchFamily="18" charset="0"/>
              </a:rPr>
              <a:t>Different types of support to suit – magazine articles, Journal and goal setting, </a:t>
            </a:r>
            <a:r>
              <a:rPr lang="en-GB" sz="1800" dirty="0" err="1">
                <a:effectLst/>
                <a:latin typeface="Calibri" panose="020F0502020204030204" pitchFamily="34" charset="0"/>
                <a:cs typeface="Times New Roman" panose="02020603050405020304" pitchFamily="18" charset="0"/>
              </a:rPr>
              <a:t>LiveChat</a:t>
            </a:r>
            <a:r>
              <a:rPr lang="en-GB" sz="1800" dirty="0">
                <a:effectLst/>
                <a:latin typeface="Calibri" panose="020F0502020204030204" pitchFamily="34" charset="0"/>
                <a:cs typeface="Times New Roman" panose="02020603050405020304" pitchFamily="18" charset="0"/>
              </a:rPr>
              <a:t> with a counsellor, peer to peer support forums.</a:t>
            </a:r>
          </a:p>
          <a:p>
            <a:r>
              <a:rPr lang="en-GB" sz="1800" dirty="0">
                <a:effectLst/>
                <a:latin typeface="Calibri" panose="020F0502020204030204" pitchFamily="34" charset="0"/>
                <a:cs typeface="Times New Roman" panose="02020603050405020304" pitchFamily="18" charset="0"/>
              </a:rPr>
              <a:t>Everything is moderated, so it’s a completely safe environment for them, no risk of being cyber bullied etc.</a:t>
            </a:r>
            <a:endParaRPr lang="en-GB" dirty="0"/>
          </a:p>
        </p:txBody>
      </p:sp>
      <p:sp>
        <p:nvSpPr>
          <p:cNvPr id="4" name="Slide Number Placeholder 3"/>
          <p:cNvSpPr>
            <a:spLocks noGrp="1"/>
          </p:cNvSpPr>
          <p:nvPr>
            <p:ph type="sldNum" sz="quarter" idx="5"/>
          </p:nvPr>
        </p:nvSpPr>
        <p:spPr/>
        <p:txBody>
          <a:bodyPr/>
          <a:lstStyle/>
          <a:p>
            <a:fld id="{F2C91767-27A8-DD4F-A184-FC7849971FF3}" type="slidenum">
              <a:rPr lang="en-US" smtClean="0"/>
              <a:t>11</a:t>
            </a:fld>
            <a:endParaRPr lang="en-US"/>
          </a:p>
        </p:txBody>
      </p:sp>
    </p:spTree>
    <p:extLst>
      <p:ext uri="{BB962C8B-B14F-4D97-AF65-F5344CB8AC3E}">
        <p14:creationId xmlns:p14="http://schemas.microsoft.com/office/powerpoint/2010/main" val="1463836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2 out of 3 young people do not want to access mental health support through their GP.</a:t>
            </a:r>
          </a:p>
          <a:p>
            <a:r>
              <a:rPr lang="en-GB" sz="1800" dirty="0">
                <a:effectLst/>
                <a:latin typeface="Calibri" panose="020F0502020204030204" pitchFamily="34" charset="0"/>
                <a:cs typeface="Times New Roman" panose="02020603050405020304" pitchFamily="18" charset="0"/>
              </a:rPr>
              <a:t>Simple anonymous sign up.</a:t>
            </a:r>
          </a:p>
          <a:p>
            <a:r>
              <a:rPr lang="en-GB" sz="1800" dirty="0">
                <a:effectLst/>
                <a:latin typeface="Calibri" panose="020F0502020204030204" pitchFamily="34" charset="0"/>
                <a:cs typeface="Times New Roman" panose="02020603050405020304" pitchFamily="18" charset="0"/>
              </a:rPr>
              <a:t>Connect the user with others in their age group, so an 11-year-old won’t see the same threads and topics as a 15-year-old.</a:t>
            </a:r>
          </a:p>
          <a:p>
            <a:r>
              <a:rPr lang="en-GB" sz="1800" dirty="0">
                <a:effectLst/>
                <a:latin typeface="Calibri" panose="020F0502020204030204" pitchFamily="34" charset="0"/>
                <a:cs typeface="Times New Roman" panose="02020603050405020304" pitchFamily="18" charset="0"/>
              </a:rPr>
              <a:t>Different types of support to suit – magazine articles, Journal and goal setting, </a:t>
            </a:r>
            <a:r>
              <a:rPr lang="en-GB" sz="1800" dirty="0" err="1">
                <a:effectLst/>
                <a:latin typeface="Calibri" panose="020F0502020204030204" pitchFamily="34" charset="0"/>
                <a:cs typeface="Times New Roman" panose="02020603050405020304" pitchFamily="18" charset="0"/>
              </a:rPr>
              <a:t>LiveChat</a:t>
            </a:r>
            <a:r>
              <a:rPr lang="en-GB" sz="1800" dirty="0">
                <a:effectLst/>
                <a:latin typeface="Calibri" panose="020F0502020204030204" pitchFamily="34" charset="0"/>
                <a:cs typeface="Times New Roman" panose="02020603050405020304" pitchFamily="18" charset="0"/>
              </a:rPr>
              <a:t> with a counsellor, peer to peer support forums.</a:t>
            </a:r>
          </a:p>
          <a:p>
            <a:r>
              <a:rPr lang="en-GB" sz="1800" dirty="0">
                <a:effectLst/>
                <a:latin typeface="Calibri" panose="020F0502020204030204" pitchFamily="34" charset="0"/>
                <a:cs typeface="Times New Roman" panose="02020603050405020304" pitchFamily="18" charset="0"/>
              </a:rPr>
              <a:t>Everything is moderated, so it’s a completely safe environment for them, no risk of being cyber bullied etc.</a:t>
            </a:r>
            <a:endParaRPr lang="en-GB" dirty="0"/>
          </a:p>
        </p:txBody>
      </p:sp>
      <p:sp>
        <p:nvSpPr>
          <p:cNvPr id="4" name="Slide Number Placeholder 3"/>
          <p:cNvSpPr>
            <a:spLocks noGrp="1"/>
          </p:cNvSpPr>
          <p:nvPr>
            <p:ph type="sldNum" sz="quarter" idx="5"/>
          </p:nvPr>
        </p:nvSpPr>
        <p:spPr/>
        <p:txBody>
          <a:bodyPr/>
          <a:lstStyle/>
          <a:p>
            <a:fld id="{F2C91767-27A8-DD4F-A184-FC7849971FF3}" type="slidenum">
              <a:rPr lang="en-US" smtClean="0"/>
              <a:t>12</a:t>
            </a:fld>
            <a:endParaRPr lang="en-US"/>
          </a:p>
        </p:txBody>
      </p:sp>
    </p:spTree>
    <p:extLst>
      <p:ext uri="{BB962C8B-B14F-4D97-AF65-F5344CB8AC3E}">
        <p14:creationId xmlns:p14="http://schemas.microsoft.com/office/powerpoint/2010/main" val="608130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Relate helps </a:t>
            </a:r>
            <a:r>
              <a:rPr lang="en-GB" sz="1200" dirty="0">
                <a:solidFill>
                  <a:schemeClr val="accent5">
                    <a:lumMod val="75000"/>
                  </a:schemeClr>
                </a:solidFill>
                <a:cs typeface="Times New Roman" panose="02020603050405020304" pitchFamily="18" charset="0"/>
              </a:rPr>
              <a:t>them t</a:t>
            </a:r>
            <a:r>
              <a:rPr lang="en-GB" sz="1200" dirty="0">
                <a:solidFill>
                  <a:schemeClr val="accent5">
                    <a:lumMod val="75000"/>
                  </a:schemeClr>
                </a:solidFill>
                <a:ea typeface="Calibri" panose="020F0502020204030204" pitchFamily="34" charset="0"/>
                <a:cs typeface="Times New Roman" panose="02020603050405020304" pitchFamily="18" charset="0"/>
              </a:rPr>
              <a:t>hink about things in a different way to help improve their relationships</a:t>
            </a:r>
            <a:endParaRPr lang="en-GB" sz="1200" dirty="0">
              <a:solidFill>
                <a:schemeClr val="accent5">
                  <a:lumMod val="75000"/>
                </a:schemeClr>
              </a:solidFill>
              <a:effectLst/>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2C91767-27A8-DD4F-A184-FC7849971FF3}" type="slidenum">
              <a:rPr lang="en-US" smtClean="0"/>
              <a:t>13</a:t>
            </a:fld>
            <a:endParaRPr lang="en-US"/>
          </a:p>
        </p:txBody>
      </p:sp>
    </p:spTree>
    <p:extLst>
      <p:ext uri="{BB962C8B-B14F-4D97-AF65-F5344CB8AC3E}">
        <p14:creationId xmlns:p14="http://schemas.microsoft.com/office/powerpoint/2010/main" val="1473400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Remember everything is free and confidential</a:t>
            </a:r>
          </a:p>
        </p:txBody>
      </p:sp>
      <p:sp>
        <p:nvSpPr>
          <p:cNvPr id="4" name="Slide Number Placeholder 3"/>
          <p:cNvSpPr>
            <a:spLocks noGrp="1"/>
          </p:cNvSpPr>
          <p:nvPr>
            <p:ph type="sldNum" sz="quarter" idx="5"/>
          </p:nvPr>
        </p:nvSpPr>
        <p:spPr/>
        <p:txBody>
          <a:bodyPr/>
          <a:lstStyle/>
          <a:p>
            <a:fld id="{F2C91767-27A8-DD4F-A184-FC7849971FF3}" type="slidenum">
              <a:rPr lang="en-US" smtClean="0"/>
              <a:t>14</a:t>
            </a:fld>
            <a:endParaRPr lang="en-US"/>
          </a:p>
        </p:txBody>
      </p:sp>
    </p:spTree>
    <p:extLst>
      <p:ext uri="{BB962C8B-B14F-4D97-AF65-F5344CB8AC3E}">
        <p14:creationId xmlns:p14="http://schemas.microsoft.com/office/powerpoint/2010/main" val="2864868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C91767-27A8-DD4F-A184-FC7849971FF3}" type="slidenum">
              <a:rPr lang="en-US" smtClean="0"/>
              <a:t>16</a:t>
            </a:fld>
            <a:endParaRPr lang="en-US"/>
          </a:p>
        </p:txBody>
      </p:sp>
    </p:spTree>
    <p:extLst>
      <p:ext uri="{BB962C8B-B14F-4D97-AF65-F5344CB8AC3E}">
        <p14:creationId xmlns:p14="http://schemas.microsoft.com/office/powerpoint/2010/main" val="2840044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F2C91767-27A8-DD4F-A184-FC7849971FF3}" type="slidenum">
              <a:rPr lang="en-US" smtClean="0"/>
              <a:t>17</a:t>
            </a:fld>
            <a:endParaRPr lang="en-US" dirty="0"/>
          </a:p>
        </p:txBody>
      </p:sp>
    </p:spTree>
    <p:extLst>
      <p:ext uri="{BB962C8B-B14F-4D97-AF65-F5344CB8AC3E}">
        <p14:creationId xmlns:p14="http://schemas.microsoft.com/office/powerpoint/2010/main" val="2135030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F2C91767-27A8-DD4F-A184-FC7849971FF3}" type="slidenum">
              <a:rPr lang="en-US" smtClean="0"/>
              <a:t>18</a:t>
            </a:fld>
            <a:endParaRPr lang="en-US" dirty="0"/>
          </a:p>
        </p:txBody>
      </p:sp>
    </p:spTree>
    <p:extLst>
      <p:ext uri="{BB962C8B-B14F-4D97-AF65-F5344CB8AC3E}">
        <p14:creationId xmlns:p14="http://schemas.microsoft.com/office/powerpoint/2010/main" val="2093556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F2C91767-27A8-DD4F-A184-FC7849971FF3}" type="slidenum">
              <a:rPr lang="en-US" smtClean="0"/>
              <a:t>19</a:t>
            </a:fld>
            <a:endParaRPr lang="en-US" dirty="0"/>
          </a:p>
        </p:txBody>
      </p:sp>
    </p:spTree>
    <p:extLst>
      <p:ext uri="{BB962C8B-B14F-4D97-AF65-F5344CB8AC3E}">
        <p14:creationId xmlns:p14="http://schemas.microsoft.com/office/powerpoint/2010/main" val="2019274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F2C91767-27A8-DD4F-A184-FC7849971FF3}" type="slidenum">
              <a:rPr lang="en-US" smtClean="0"/>
              <a:t>2</a:t>
            </a:fld>
            <a:endParaRPr lang="en-US" dirty="0"/>
          </a:p>
        </p:txBody>
      </p:sp>
    </p:spTree>
    <p:extLst>
      <p:ext uri="{BB962C8B-B14F-4D97-AF65-F5344CB8AC3E}">
        <p14:creationId xmlns:p14="http://schemas.microsoft.com/office/powerpoint/2010/main" val="3825313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F2C91767-27A8-DD4F-A184-FC7849971FF3}" type="slidenum">
              <a:rPr lang="en-US" smtClean="0"/>
              <a:t>3</a:t>
            </a:fld>
            <a:endParaRPr lang="en-US" dirty="0"/>
          </a:p>
        </p:txBody>
      </p:sp>
    </p:spTree>
    <p:extLst>
      <p:ext uri="{BB962C8B-B14F-4D97-AF65-F5344CB8AC3E}">
        <p14:creationId xmlns:p14="http://schemas.microsoft.com/office/powerpoint/2010/main" val="350702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F2C91767-27A8-DD4F-A184-FC7849971FF3}" type="slidenum">
              <a:rPr lang="en-US" smtClean="0"/>
              <a:t>4</a:t>
            </a:fld>
            <a:endParaRPr lang="en-US" dirty="0"/>
          </a:p>
        </p:txBody>
      </p:sp>
    </p:spTree>
    <p:extLst>
      <p:ext uri="{BB962C8B-B14F-4D97-AF65-F5344CB8AC3E}">
        <p14:creationId xmlns:p14="http://schemas.microsoft.com/office/powerpoint/2010/main" val="1419793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F2C91767-27A8-DD4F-A184-FC7849971FF3}" type="slidenum">
              <a:rPr lang="en-US" smtClean="0"/>
              <a:t>5</a:t>
            </a:fld>
            <a:endParaRPr lang="en-US" dirty="0"/>
          </a:p>
        </p:txBody>
      </p:sp>
    </p:spTree>
    <p:extLst>
      <p:ext uri="{BB962C8B-B14F-4D97-AF65-F5344CB8AC3E}">
        <p14:creationId xmlns:p14="http://schemas.microsoft.com/office/powerpoint/2010/main" val="2513099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F2C91767-27A8-DD4F-A184-FC7849971FF3}" type="slidenum">
              <a:rPr lang="en-US" smtClean="0"/>
              <a:t>6</a:t>
            </a:fld>
            <a:endParaRPr lang="en-US" dirty="0"/>
          </a:p>
        </p:txBody>
      </p:sp>
    </p:spTree>
    <p:extLst>
      <p:ext uri="{BB962C8B-B14F-4D97-AF65-F5344CB8AC3E}">
        <p14:creationId xmlns:p14="http://schemas.microsoft.com/office/powerpoint/2010/main" val="2766562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F2C91767-27A8-DD4F-A184-FC7849971FF3}" type="slidenum">
              <a:rPr lang="en-US" smtClean="0"/>
              <a:t>7</a:t>
            </a:fld>
            <a:endParaRPr lang="en-US" dirty="0"/>
          </a:p>
        </p:txBody>
      </p:sp>
    </p:spTree>
    <p:extLst>
      <p:ext uri="{BB962C8B-B14F-4D97-AF65-F5344CB8AC3E}">
        <p14:creationId xmlns:p14="http://schemas.microsoft.com/office/powerpoint/2010/main" val="3451782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F2C91767-27A8-DD4F-A184-FC7849971FF3}" type="slidenum">
              <a:rPr lang="en-US" smtClean="0"/>
              <a:t>8</a:t>
            </a:fld>
            <a:endParaRPr lang="en-US" dirty="0"/>
          </a:p>
        </p:txBody>
      </p:sp>
    </p:spTree>
    <p:extLst>
      <p:ext uri="{BB962C8B-B14F-4D97-AF65-F5344CB8AC3E}">
        <p14:creationId xmlns:p14="http://schemas.microsoft.com/office/powerpoint/2010/main" val="3319567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F2C91767-27A8-DD4F-A184-FC7849971FF3}" type="slidenum">
              <a:rPr lang="en-US" smtClean="0"/>
              <a:t>9</a:t>
            </a:fld>
            <a:endParaRPr lang="en-US" dirty="0"/>
          </a:p>
        </p:txBody>
      </p:sp>
    </p:spTree>
    <p:extLst>
      <p:ext uri="{BB962C8B-B14F-4D97-AF65-F5344CB8AC3E}">
        <p14:creationId xmlns:p14="http://schemas.microsoft.com/office/powerpoint/2010/main" val="16465140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rgbClr val="91278F">
            <a:alpha val="70000"/>
          </a:srgbClr>
        </a:solidFill>
        <a:effectLst/>
      </p:bgPr>
    </p:bg>
    <p:spTree>
      <p:nvGrpSpPr>
        <p:cNvPr id="1" name=""/>
        <p:cNvGrpSpPr/>
        <p:nvPr/>
      </p:nvGrpSpPr>
      <p:grpSpPr>
        <a:xfrm>
          <a:off x="0" y="0"/>
          <a:ext cx="0" cy="0"/>
          <a:chOff x="0" y="0"/>
          <a:chExt cx="0" cy="0"/>
        </a:xfrm>
      </p:grpSpPr>
      <p:sp>
        <p:nvSpPr>
          <p:cNvPr id="4" name="Rectangle 3"/>
          <p:cNvSpPr/>
          <p:nvPr userDrawn="1"/>
        </p:nvSpPr>
        <p:spPr>
          <a:xfrm>
            <a:off x="0" y="5814132"/>
            <a:ext cx="10691813" cy="17455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ctrTitle" hasCustomPrompt="1"/>
          </p:nvPr>
        </p:nvSpPr>
        <p:spPr>
          <a:xfrm>
            <a:off x="913084" y="904875"/>
            <a:ext cx="8633871" cy="3980276"/>
          </a:xfrm>
        </p:spPr>
        <p:txBody>
          <a:bodyPr lIns="0" tIns="0" rIns="0" bIns="0" anchor="ctr" anchorCtr="0">
            <a:normAutofit/>
          </a:bodyPr>
          <a:lstStyle>
            <a:lvl1pPr algn="l">
              <a:defRPr sz="4000" b="0" i="0" baseline="0">
                <a:solidFill>
                  <a:schemeClr val="bg1"/>
                </a:solidFill>
                <a:latin typeface="Arial" charset="0"/>
                <a:ea typeface="Arial" charset="0"/>
                <a:cs typeface="Arial" charset="0"/>
              </a:defRPr>
            </a:lvl1pPr>
          </a:lstStyle>
          <a:p>
            <a:r>
              <a:rPr lang="en-US" dirty="0"/>
              <a:t>Bank Workers Charity Proposition</a:t>
            </a:r>
          </a:p>
        </p:txBody>
      </p:sp>
      <p:sp>
        <p:nvSpPr>
          <p:cNvPr id="6" name="Subtitle 2"/>
          <p:cNvSpPr>
            <a:spLocks noGrp="1"/>
          </p:cNvSpPr>
          <p:nvPr>
            <p:ph type="subTitle" idx="1" hasCustomPrompt="1"/>
          </p:nvPr>
        </p:nvSpPr>
        <p:spPr>
          <a:xfrm>
            <a:off x="913085" y="6229241"/>
            <a:ext cx="8864082" cy="1101906"/>
          </a:xfrm>
        </p:spPr>
        <p:txBody>
          <a:bodyPr>
            <a:normAutofit/>
          </a:bodyPr>
          <a:lstStyle>
            <a:lvl1pPr marL="0" indent="0" algn="l">
              <a:buNone/>
              <a:defRPr sz="2500" b="0" i="0" baseline="0">
                <a:solidFill>
                  <a:schemeClr val="tx1">
                    <a:lumMod val="75000"/>
                    <a:lumOff val="25000"/>
                  </a:schemeClr>
                </a:solidFill>
                <a:latin typeface="Arial" charset="0"/>
                <a:ea typeface="Arial" charset="0"/>
                <a:cs typeface="Arial"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dirty="0"/>
              <a:t>Omair Makhdumi</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45893" y="6438516"/>
            <a:ext cx="1788597" cy="49677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pact slide (Set)">
    <p:spTree>
      <p:nvGrpSpPr>
        <p:cNvPr id="1" name=""/>
        <p:cNvGrpSpPr/>
        <p:nvPr/>
      </p:nvGrpSpPr>
      <p:grpSpPr>
        <a:xfrm>
          <a:off x="0" y="0"/>
          <a:ext cx="0" cy="0"/>
          <a:chOff x="0" y="0"/>
          <a:chExt cx="0" cy="0"/>
        </a:xfrm>
      </p:grpSpPr>
      <p:sp>
        <p:nvSpPr>
          <p:cNvPr id="5" name="TextBox 4"/>
          <p:cNvSpPr txBox="1"/>
          <p:nvPr userDrawn="1"/>
        </p:nvSpPr>
        <p:spPr>
          <a:xfrm>
            <a:off x="904875" y="904875"/>
            <a:ext cx="6953250" cy="1566863"/>
          </a:xfrm>
          <a:prstGeom prst="rect">
            <a:avLst/>
          </a:prstGeom>
          <a:noFill/>
        </p:spPr>
        <p:txBody>
          <a:bodyPr wrap="square" lIns="0" tIns="0" rIns="0" bIns="0" rtlCol="0">
            <a:noAutofit/>
          </a:bodyPr>
          <a:lstStyle/>
          <a:p>
            <a:r>
              <a:rPr lang="en-US" sz="4000" b="0" i="0" kern="1200" dirty="0">
                <a:solidFill>
                  <a:srgbClr val="91278F"/>
                </a:solidFill>
                <a:latin typeface="Arial" charset="0"/>
                <a:ea typeface="Arial" charset="0"/>
                <a:cs typeface="Arial" charset="0"/>
              </a:rPr>
              <a:t>What impact are we having?</a:t>
            </a:r>
          </a:p>
        </p:txBody>
      </p:sp>
      <p:sp>
        <p:nvSpPr>
          <p:cNvPr id="6" name="Rectangle 5"/>
          <p:cNvSpPr/>
          <p:nvPr userDrawn="1"/>
        </p:nvSpPr>
        <p:spPr>
          <a:xfrm>
            <a:off x="904875" y="3562096"/>
            <a:ext cx="8864600" cy="346249"/>
          </a:xfrm>
          <a:prstGeom prst="rect">
            <a:avLst/>
          </a:prstGeom>
        </p:spPr>
        <p:txBody>
          <a:bodyPr wrap="square" lIns="0" tIns="0" rIns="0" bIns="0" numCol="4" spcCol="360000">
            <a:noAutofit/>
          </a:bodyPr>
          <a:lstStyle/>
          <a:p>
            <a:pPr marL="0" lvl="0" indent="0" algn="l" defTabSz="1007943" rtl="0" eaLnBrk="1" latinLnBrk="0" hangingPunct="1">
              <a:lnSpc>
                <a:spcPct val="90000"/>
              </a:lnSpc>
              <a:spcBef>
                <a:spcPts val="1102"/>
              </a:spcBef>
              <a:buFont typeface="Arial" panose="020B0604020202020204" pitchFamily="34" charset="0"/>
              <a:buNone/>
            </a:pPr>
            <a:r>
              <a:rPr lang="en-US" sz="2500" b="1" i="0" kern="1200" dirty="0">
                <a:solidFill>
                  <a:schemeClr val="tx2"/>
                </a:solidFill>
                <a:latin typeface="Arial" charset="0"/>
                <a:ea typeface="Arial" charset="0"/>
                <a:cs typeface="Arial" charset="0"/>
              </a:rPr>
              <a:t>9,500</a:t>
            </a:r>
          </a:p>
          <a:p>
            <a:pPr marL="0" lvl="0" indent="0" algn="l" defTabSz="1007943" rtl="0" eaLnBrk="1" latinLnBrk="0" hangingPunct="1">
              <a:lnSpc>
                <a:spcPct val="90000"/>
              </a:lnSpc>
              <a:spcBef>
                <a:spcPts val="1102"/>
              </a:spcBef>
              <a:buFont typeface="Arial" panose="020B0604020202020204" pitchFamily="34" charset="0"/>
              <a:buNone/>
            </a:pPr>
            <a:r>
              <a:rPr lang="en-US" sz="2500" b="1" i="0" kern="1200" dirty="0">
                <a:solidFill>
                  <a:schemeClr val="tx2"/>
                </a:solidFill>
                <a:latin typeface="Arial" charset="0"/>
                <a:ea typeface="Arial" charset="0"/>
                <a:cs typeface="Arial" charset="0"/>
              </a:rPr>
              <a:t>£770,000</a:t>
            </a:r>
          </a:p>
          <a:p>
            <a:pPr marL="0" lvl="0" indent="0" algn="l" defTabSz="1007943" rtl="0" eaLnBrk="1" latinLnBrk="0" hangingPunct="1">
              <a:lnSpc>
                <a:spcPct val="90000"/>
              </a:lnSpc>
              <a:spcBef>
                <a:spcPts val="1102"/>
              </a:spcBef>
              <a:buFont typeface="Arial" panose="020B0604020202020204" pitchFamily="34" charset="0"/>
              <a:buNone/>
            </a:pPr>
            <a:r>
              <a:rPr lang="en-US" sz="2500" b="1" i="0" kern="1200" dirty="0">
                <a:solidFill>
                  <a:schemeClr val="tx2"/>
                </a:solidFill>
                <a:latin typeface="Arial" charset="0"/>
                <a:ea typeface="Arial" charset="0"/>
                <a:cs typeface="Arial" charset="0"/>
              </a:rPr>
              <a:t>96%</a:t>
            </a:r>
          </a:p>
          <a:p>
            <a:pPr marL="0" lvl="0" indent="0" algn="l" defTabSz="1007943" rtl="0" eaLnBrk="1" latinLnBrk="0" hangingPunct="1">
              <a:lnSpc>
                <a:spcPct val="90000"/>
              </a:lnSpc>
              <a:spcBef>
                <a:spcPts val="1102"/>
              </a:spcBef>
              <a:buFont typeface="Arial" panose="020B0604020202020204" pitchFamily="34" charset="0"/>
              <a:buNone/>
            </a:pPr>
            <a:r>
              <a:rPr lang="en-US" sz="2500" b="1" i="0" kern="1200" dirty="0">
                <a:solidFill>
                  <a:schemeClr val="tx2"/>
                </a:solidFill>
                <a:latin typeface="Arial" charset="0"/>
                <a:ea typeface="Arial" charset="0"/>
                <a:cs typeface="Arial" charset="0"/>
              </a:rPr>
              <a:t>92%</a:t>
            </a:r>
          </a:p>
        </p:txBody>
      </p:sp>
      <p:sp>
        <p:nvSpPr>
          <p:cNvPr id="11" name="Oval 10"/>
          <p:cNvSpPr>
            <a:spLocks noChangeAspect="1"/>
          </p:cNvSpPr>
          <p:nvPr userDrawn="1"/>
        </p:nvSpPr>
        <p:spPr>
          <a:xfrm>
            <a:off x="914401" y="2592623"/>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userDrawn="1"/>
        </p:nvSpPr>
        <p:spPr>
          <a:xfrm>
            <a:off x="926377" y="2592623"/>
            <a:ext cx="720000" cy="720000"/>
          </a:xfrm>
          <a:prstGeom prst="ellipse">
            <a:avLst/>
          </a:prstGeom>
          <a:blipFill dpi="0" rotWithShape="1">
            <a:blip r:embed="rId2" cstate="screen">
              <a:extLst>
                <a:ext uri="{28A0092B-C50C-407E-A947-70E740481C1C}">
                  <a14:useLocalDpi xmlns:a14="http://schemas.microsoft.com/office/drawing/2010/main"/>
                </a:ext>
              </a:extLst>
            </a:blip>
            <a:srcRect/>
            <a:stretch>
              <a:fillRect l="15000" t="15000" r="15000" b="1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userDrawn="1"/>
        </p:nvSpPr>
        <p:spPr>
          <a:xfrm>
            <a:off x="3214688" y="2592623"/>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a:spLocks noChangeAspect="1"/>
          </p:cNvSpPr>
          <p:nvPr userDrawn="1"/>
        </p:nvSpPr>
        <p:spPr>
          <a:xfrm>
            <a:off x="5502999" y="2592623"/>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userDrawn="1"/>
        </p:nvSpPr>
        <p:spPr>
          <a:xfrm>
            <a:off x="7791310" y="2592623"/>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904875" y="4090734"/>
            <a:ext cx="8864600" cy="752729"/>
          </a:xfrm>
          <a:prstGeom prst="rect">
            <a:avLst/>
          </a:prstGeom>
        </p:spPr>
        <p:txBody>
          <a:bodyPr wrap="square" lIns="0" tIns="0" rIns="0" bIns="0" numCol="4" spcCol="360000">
            <a:noAutofit/>
          </a:bodyPr>
          <a:lstStyle/>
          <a:p>
            <a:pPr marL="0" lvl="0" indent="0" algn="l" defTabSz="1007943" rtl="0" eaLnBrk="1" latinLnBrk="0" hangingPunct="1">
              <a:lnSpc>
                <a:spcPct val="90000"/>
              </a:lnSpc>
              <a:spcBef>
                <a:spcPts val="1102"/>
              </a:spcBef>
              <a:buFont typeface="Arial" panose="020B0604020202020204" pitchFamily="34" charset="0"/>
              <a:buNone/>
            </a:pPr>
            <a:r>
              <a:rPr lang="en-US" sz="1600" b="0" i="0" kern="1200" dirty="0">
                <a:solidFill>
                  <a:schemeClr val="tx1">
                    <a:lumMod val="75000"/>
                    <a:lumOff val="25000"/>
                  </a:schemeClr>
                </a:solidFill>
                <a:latin typeface="Arial" charset="0"/>
                <a:ea typeface="Arial" charset="0"/>
                <a:cs typeface="Arial" charset="0"/>
              </a:rPr>
              <a:t>calls were handled by our free phone helpline</a:t>
            </a:r>
          </a:p>
          <a:p>
            <a:pPr marL="0" lvl="0" indent="0" algn="l" defTabSz="1007943" rtl="0" eaLnBrk="1" latinLnBrk="0" hangingPunct="1">
              <a:lnSpc>
                <a:spcPct val="90000"/>
              </a:lnSpc>
              <a:spcBef>
                <a:spcPts val="1102"/>
              </a:spcBef>
              <a:buFont typeface="Arial" panose="020B0604020202020204" pitchFamily="34" charset="0"/>
              <a:buNone/>
            </a:pPr>
            <a:r>
              <a:rPr lang="en-US" sz="1600" b="0" i="0" kern="1200" dirty="0">
                <a:solidFill>
                  <a:schemeClr val="tx1">
                    <a:lumMod val="75000"/>
                    <a:lumOff val="25000"/>
                  </a:schemeClr>
                </a:solidFill>
                <a:latin typeface="Arial" charset="0"/>
                <a:ea typeface="Arial" charset="0"/>
                <a:cs typeface="Arial" charset="0"/>
              </a:rPr>
              <a:t>was given out as cash grants</a:t>
            </a:r>
          </a:p>
          <a:p>
            <a:pPr marL="0" lvl="0" indent="0" algn="l" defTabSz="1007943" rtl="0" eaLnBrk="1" latinLnBrk="0" hangingPunct="1">
              <a:lnSpc>
                <a:spcPct val="90000"/>
              </a:lnSpc>
              <a:spcBef>
                <a:spcPts val="1102"/>
              </a:spcBef>
              <a:buFont typeface="Arial" panose="020B0604020202020204" pitchFamily="34" charset="0"/>
              <a:buNone/>
            </a:pPr>
            <a:endParaRPr lang="en-US" sz="1600" b="0" i="0" kern="1200" dirty="0">
              <a:solidFill>
                <a:schemeClr val="tx1">
                  <a:lumMod val="75000"/>
                  <a:lumOff val="25000"/>
                </a:schemeClr>
              </a:solidFill>
              <a:latin typeface="Arial" charset="0"/>
              <a:ea typeface="Arial" charset="0"/>
              <a:cs typeface="Arial" charset="0"/>
            </a:endParaRPr>
          </a:p>
          <a:p>
            <a:pPr marL="0" lvl="0" indent="0" algn="l" defTabSz="1007943" rtl="0" eaLnBrk="1" latinLnBrk="0" hangingPunct="1">
              <a:lnSpc>
                <a:spcPct val="90000"/>
              </a:lnSpc>
              <a:spcBef>
                <a:spcPts val="1102"/>
              </a:spcBef>
              <a:buFont typeface="Arial" panose="020B0604020202020204" pitchFamily="34" charset="0"/>
              <a:buNone/>
            </a:pPr>
            <a:r>
              <a:rPr lang="en-US" sz="1600" b="0" i="0" kern="1200" dirty="0">
                <a:solidFill>
                  <a:schemeClr val="tx1">
                    <a:lumMod val="75000"/>
                    <a:lumOff val="25000"/>
                  </a:schemeClr>
                </a:solidFill>
                <a:latin typeface="Arial" charset="0"/>
                <a:ea typeface="Arial" charset="0"/>
                <a:cs typeface="Arial" charset="0"/>
              </a:rPr>
              <a:t>of clients would recommend BWC to a friend or bank colleague</a:t>
            </a:r>
          </a:p>
          <a:p>
            <a:pPr marL="0" lvl="0" indent="0" algn="l" defTabSz="1007943" rtl="0" eaLnBrk="1" latinLnBrk="0" hangingPunct="1">
              <a:lnSpc>
                <a:spcPct val="90000"/>
              </a:lnSpc>
              <a:spcBef>
                <a:spcPts val="1102"/>
              </a:spcBef>
              <a:buFont typeface="Arial" panose="020B0604020202020204" pitchFamily="34" charset="0"/>
              <a:buNone/>
            </a:pPr>
            <a:r>
              <a:rPr lang="en-US" sz="1600" b="0" i="0" kern="1200" dirty="0">
                <a:solidFill>
                  <a:schemeClr val="tx1">
                    <a:lumMod val="75000"/>
                    <a:lumOff val="25000"/>
                  </a:schemeClr>
                </a:solidFill>
                <a:latin typeface="Arial" charset="0"/>
                <a:ea typeface="Arial" charset="0"/>
                <a:cs typeface="Arial" charset="0"/>
              </a:rPr>
              <a:t>of clients rated our customer service as excellent</a:t>
            </a:r>
          </a:p>
        </p:txBody>
      </p:sp>
      <p:sp>
        <p:nvSpPr>
          <p:cNvPr id="22" name="Oval 21"/>
          <p:cNvSpPr>
            <a:spLocks noChangeAspect="1"/>
          </p:cNvSpPr>
          <p:nvPr userDrawn="1"/>
        </p:nvSpPr>
        <p:spPr>
          <a:xfrm>
            <a:off x="3231288" y="2592623"/>
            <a:ext cx="720000" cy="720000"/>
          </a:xfrm>
          <a:prstGeom prst="ellipse">
            <a:avLst/>
          </a:prstGeom>
          <a:blipFill dpi="0" rotWithShape="1">
            <a:blip r:embed="rId3" cstate="screen">
              <a:extLst>
                <a:ext uri="{28A0092B-C50C-407E-A947-70E740481C1C}">
                  <a14:useLocalDpi xmlns:a14="http://schemas.microsoft.com/office/drawing/2010/main"/>
                </a:ext>
              </a:extLst>
            </a:blip>
            <a:srcRect/>
            <a:stretch>
              <a:fillRect l="15000" t="15000" r="15000" b="1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userDrawn="1"/>
        </p:nvSpPr>
        <p:spPr>
          <a:xfrm>
            <a:off x="5505089" y="2592623"/>
            <a:ext cx="720000" cy="720000"/>
          </a:xfrm>
          <a:prstGeom prst="ellipse">
            <a:avLst/>
          </a:prstGeom>
          <a:blipFill dpi="0" rotWithShape="1">
            <a:blip r:embed="rId4" cstate="screen">
              <a:extLst>
                <a:ext uri="{28A0092B-C50C-407E-A947-70E740481C1C}">
                  <a14:useLocalDpi xmlns:a14="http://schemas.microsoft.com/office/drawing/2010/main"/>
                </a:ext>
              </a:extLst>
            </a:blip>
            <a:srcRect/>
            <a:stretch>
              <a:fillRect l="15000" t="15000" r="15000" b="1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userDrawn="1"/>
        </p:nvSpPr>
        <p:spPr>
          <a:xfrm>
            <a:off x="7780339" y="2592623"/>
            <a:ext cx="720000" cy="720000"/>
          </a:xfrm>
          <a:prstGeom prst="ellipse">
            <a:avLst/>
          </a:prstGeom>
          <a:blipFill dpi="0" rotWithShape="1">
            <a:blip r:embed="rId5" cstate="screen">
              <a:extLst>
                <a:ext uri="{28A0092B-C50C-407E-A947-70E740481C1C}">
                  <a14:useLocalDpi xmlns:a14="http://schemas.microsoft.com/office/drawing/2010/main"/>
                </a:ext>
              </a:extLst>
            </a:blip>
            <a:srcRect/>
            <a:stretch>
              <a:fillRect l="15000" t="15000" r="15000" b="1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pact slide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Oval 4"/>
          <p:cNvSpPr>
            <a:spLocks noChangeAspect="1"/>
          </p:cNvSpPr>
          <p:nvPr userDrawn="1"/>
        </p:nvSpPr>
        <p:spPr>
          <a:xfrm>
            <a:off x="914401" y="2592623"/>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userDrawn="1"/>
        </p:nvSpPr>
        <p:spPr>
          <a:xfrm>
            <a:off x="5490792" y="2592623"/>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userDrawn="1"/>
        </p:nvSpPr>
        <p:spPr>
          <a:xfrm>
            <a:off x="7778988" y="2592623"/>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4"/>
          <p:cNvSpPr>
            <a:spLocks noGrp="1"/>
          </p:cNvSpPr>
          <p:nvPr>
            <p:ph type="pic" sz="quarter" idx="10" hasCustomPrompt="1"/>
          </p:nvPr>
        </p:nvSpPr>
        <p:spPr>
          <a:xfrm>
            <a:off x="904875" y="2586039"/>
            <a:ext cx="720000" cy="720000"/>
          </a:xfrm>
          <a:blipFill dpi="0" rotWithShape="1">
            <a:blip r:embed="rId2" cstate="screen">
              <a:extLst>
                <a:ext uri="{28A0092B-C50C-407E-A947-70E740481C1C}">
                  <a14:useLocalDpi xmlns:a14="http://schemas.microsoft.com/office/drawing/2010/main"/>
                </a:ext>
              </a:extLst>
            </a:blip>
            <a:srcRect/>
            <a:stretch>
              <a:fillRect l="15000" t="15000" r="15000" b="15000"/>
            </a:stretch>
          </a:blipFill>
        </p:spPr>
        <p:txBody>
          <a:bodyPr anchor="ctr" anchorCtr="0"/>
          <a:lstStyle>
            <a:lvl1pPr marL="0" indent="0" algn="ctr" defTabSz="1007943" rtl="0" eaLnBrk="1" latinLnBrk="0" hangingPunct="1">
              <a:lnSpc>
                <a:spcPct val="90000"/>
              </a:lnSpc>
              <a:spcBef>
                <a:spcPts val="600"/>
              </a:spcBef>
              <a:spcAft>
                <a:spcPts val="300"/>
              </a:spcAft>
              <a:buFont typeface="Arial" panose="020B0604020202020204" pitchFamily="34" charset="0"/>
              <a:buNone/>
              <a:defRPr lang="en-US" sz="1600" b="1" i="0" kern="1200" dirty="0">
                <a:solidFill>
                  <a:schemeClr val="bg1"/>
                </a:solidFill>
                <a:latin typeface="Arial" charset="0"/>
                <a:ea typeface="Arial" charset="0"/>
                <a:cs typeface="Arial" charset="0"/>
              </a:defRPr>
            </a:lvl1pPr>
          </a:lstStyle>
          <a:p>
            <a:r>
              <a:rPr lang="en-US" dirty="0"/>
              <a:t>Insert icon</a:t>
            </a:r>
          </a:p>
        </p:txBody>
      </p:sp>
      <p:sp>
        <p:nvSpPr>
          <p:cNvPr id="26" name="Text Placeholder 21"/>
          <p:cNvSpPr>
            <a:spLocks noGrp="1"/>
          </p:cNvSpPr>
          <p:nvPr>
            <p:ph type="body" sz="quarter" idx="14"/>
          </p:nvPr>
        </p:nvSpPr>
        <p:spPr>
          <a:xfrm>
            <a:off x="914401" y="3562252"/>
            <a:ext cx="1990487" cy="400049"/>
          </a:xfrm>
        </p:spPr>
        <p:txBody>
          <a:bodyPr/>
          <a:lstStyle>
            <a:lvl1pPr>
              <a:defRPr lang="en-US" sz="2500" b="1" i="0" kern="1200" dirty="0" smtClean="0">
                <a:solidFill>
                  <a:schemeClr val="accent3"/>
                </a:solidFill>
                <a:latin typeface="Arial" charset="0"/>
                <a:ea typeface="Arial" charset="0"/>
                <a:cs typeface="Arial" charset="0"/>
              </a:defRPr>
            </a:lvl1pPr>
          </a:lstStyle>
          <a:p>
            <a:pPr lvl="0"/>
            <a:r>
              <a:rPr lang="en-US" dirty="0"/>
              <a:t>Click to edit</a:t>
            </a:r>
          </a:p>
        </p:txBody>
      </p:sp>
      <p:sp>
        <p:nvSpPr>
          <p:cNvPr id="27" name="Text Placeholder 21"/>
          <p:cNvSpPr>
            <a:spLocks noGrp="1"/>
          </p:cNvSpPr>
          <p:nvPr>
            <p:ph type="body" sz="quarter" idx="15"/>
          </p:nvPr>
        </p:nvSpPr>
        <p:spPr>
          <a:xfrm>
            <a:off x="5490792" y="3562251"/>
            <a:ext cx="1990487" cy="400049"/>
          </a:xfrm>
        </p:spPr>
        <p:txBody>
          <a:bodyPr/>
          <a:lstStyle>
            <a:lvl1pPr>
              <a:defRPr lang="en-US" sz="2500" b="1" i="0" kern="1200" dirty="0" smtClean="0">
                <a:solidFill>
                  <a:schemeClr val="accent3"/>
                </a:solidFill>
                <a:latin typeface="Arial" charset="0"/>
                <a:ea typeface="Arial" charset="0"/>
                <a:cs typeface="Arial" charset="0"/>
              </a:defRPr>
            </a:lvl1pPr>
          </a:lstStyle>
          <a:p>
            <a:pPr lvl="0"/>
            <a:r>
              <a:rPr lang="en-US" dirty="0"/>
              <a:t>Click to edit</a:t>
            </a:r>
          </a:p>
        </p:txBody>
      </p:sp>
      <p:sp>
        <p:nvSpPr>
          <p:cNvPr id="28" name="Text Placeholder 21"/>
          <p:cNvSpPr>
            <a:spLocks noGrp="1"/>
          </p:cNvSpPr>
          <p:nvPr>
            <p:ph type="body" sz="quarter" idx="16"/>
          </p:nvPr>
        </p:nvSpPr>
        <p:spPr>
          <a:xfrm>
            <a:off x="3202596" y="3562251"/>
            <a:ext cx="1990487" cy="400049"/>
          </a:xfrm>
        </p:spPr>
        <p:txBody>
          <a:bodyPr/>
          <a:lstStyle>
            <a:lvl1pPr>
              <a:defRPr lang="en-US" sz="2500" b="1" i="0" kern="1200" dirty="0" smtClean="0">
                <a:solidFill>
                  <a:schemeClr val="accent3"/>
                </a:solidFill>
                <a:latin typeface="Arial" charset="0"/>
                <a:ea typeface="Arial" charset="0"/>
                <a:cs typeface="Arial" charset="0"/>
              </a:defRPr>
            </a:lvl1pPr>
          </a:lstStyle>
          <a:p>
            <a:pPr lvl="0"/>
            <a:r>
              <a:rPr lang="en-US" dirty="0"/>
              <a:t>Click to edit</a:t>
            </a:r>
          </a:p>
        </p:txBody>
      </p:sp>
      <p:sp>
        <p:nvSpPr>
          <p:cNvPr id="29" name="Text Placeholder 21"/>
          <p:cNvSpPr>
            <a:spLocks noGrp="1"/>
          </p:cNvSpPr>
          <p:nvPr>
            <p:ph type="body" sz="quarter" idx="17"/>
          </p:nvPr>
        </p:nvSpPr>
        <p:spPr>
          <a:xfrm>
            <a:off x="7778988" y="3562251"/>
            <a:ext cx="1990487" cy="400049"/>
          </a:xfrm>
        </p:spPr>
        <p:txBody>
          <a:bodyPr/>
          <a:lstStyle>
            <a:lvl1pPr>
              <a:defRPr lang="en-US" sz="2500" b="1" i="0" kern="1200" dirty="0" smtClean="0">
                <a:solidFill>
                  <a:schemeClr val="accent3"/>
                </a:solidFill>
                <a:latin typeface="Arial" charset="0"/>
                <a:ea typeface="Arial" charset="0"/>
                <a:cs typeface="Arial" charset="0"/>
              </a:defRPr>
            </a:lvl1pPr>
          </a:lstStyle>
          <a:p>
            <a:pPr lvl="0"/>
            <a:r>
              <a:rPr lang="en-US" dirty="0"/>
              <a:t>Click to edit</a:t>
            </a:r>
          </a:p>
        </p:txBody>
      </p:sp>
      <p:sp>
        <p:nvSpPr>
          <p:cNvPr id="30" name="Text Placeholder 21"/>
          <p:cNvSpPr>
            <a:spLocks noGrp="1"/>
          </p:cNvSpPr>
          <p:nvPr>
            <p:ph type="body" sz="quarter" idx="18"/>
          </p:nvPr>
        </p:nvSpPr>
        <p:spPr>
          <a:xfrm>
            <a:off x="914401" y="4113015"/>
            <a:ext cx="1990487" cy="898189"/>
          </a:xfrm>
        </p:spPr>
        <p:txBody>
          <a:bodyPr/>
          <a:lstStyle>
            <a:lvl1pPr>
              <a:defRPr lang="en-US" sz="1600" b="0" i="0" kern="1200" dirty="0" smtClean="0">
                <a:solidFill>
                  <a:schemeClr val="tx1"/>
                </a:solidFill>
                <a:latin typeface="Arial" charset="0"/>
                <a:ea typeface="Arial" charset="0"/>
                <a:cs typeface="Arial" charset="0"/>
              </a:defRPr>
            </a:lvl1pPr>
          </a:lstStyle>
          <a:p>
            <a:pPr lvl="0"/>
            <a:r>
              <a:rPr lang="en-US" dirty="0"/>
              <a:t>Click to edit Master text styles</a:t>
            </a:r>
          </a:p>
        </p:txBody>
      </p:sp>
      <p:sp>
        <p:nvSpPr>
          <p:cNvPr id="31" name="Text Placeholder 21"/>
          <p:cNvSpPr>
            <a:spLocks noGrp="1"/>
          </p:cNvSpPr>
          <p:nvPr>
            <p:ph type="body" sz="quarter" idx="19"/>
          </p:nvPr>
        </p:nvSpPr>
        <p:spPr>
          <a:xfrm>
            <a:off x="5490792" y="4113014"/>
            <a:ext cx="1990487" cy="898189"/>
          </a:xfrm>
        </p:spPr>
        <p:txBody>
          <a:bodyPr/>
          <a:lstStyle>
            <a:lvl1pPr>
              <a:defRPr lang="en-US" sz="1600" b="0" i="0" kern="1200" smtClean="0">
                <a:solidFill>
                  <a:schemeClr val="tx1"/>
                </a:solidFill>
                <a:latin typeface="Arial" charset="0"/>
                <a:ea typeface="Arial" charset="0"/>
                <a:cs typeface="Arial" charset="0"/>
              </a:defRPr>
            </a:lvl1pPr>
          </a:lstStyle>
          <a:p>
            <a:pPr lvl="0"/>
            <a:r>
              <a:rPr lang="en-US"/>
              <a:t>Click to edit Master text styles</a:t>
            </a:r>
          </a:p>
        </p:txBody>
      </p:sp>
      <p:sp>
        <p:nvSpPr>
          <p:cNvPr id="32" name="Text Placeholder 21"/>
          <p:cNvSpPr>
            <a:spLocks noGrp="1"/>
          </p:cNvSpPr>
          <p:nvPr>
            <p:ph type="body" sz="quarter" idx="20"/>
          </p:nvPr>
        </p:nvSpPr>
        <p:spPr>
          <a:xfrm>
            <a:off x="3202596" y="4113014"/>
            <a:ext cx="1990487" cy="898189"/>
          </a:xfrm>
        </p:spPr>
        <p:txBody>
          <a:bodyPr/>
          <a:lstStyle>
            <a:lvl1pPr>
              <a:defRPr lang="en-US" sz="1600" b="0" i="0" kern="1200" dirty="0" smtClean="0">
                <a:solidFill>
                  <a:schemeClr val="tx1"/>
                </a:solidFill>
                <a:latin typeface="Arial" charset="0"/>
                <a:ea typeface="Arial" charset="0"/>
                <a:cs typeface="Arial" charset="0"/>
              </a:defRPr>
            </a:lvl1pPr>
          </a:lstStyle>
          <a:p>
            <a:pPr marL="0" lvl="0" indent="0" algn="l" defTabSz="1007943" rtl="0" eaLnBrk="1" latinLnBrk="0" hangingPunct="1">
              <a:lnSpc>
                <a:spcPct val="90000"/>
              </a:lnSpc>
              <a:spcBef>
                <a:spcPts val="600"/>
              </a:spcBef>
              <a:spcAft>
                <a:spcPts val="300"/>
              </a:spcAft>
              <a:buFont typeface="Arial" panose="020B0604020202020204" pitchFamily="34" charset="0"/>
              <a:buNone/>
            </a:pPr>
            <a:r>
              <a:rPr lang="en-US" dirty="0"/>
              <a:t>Click to edit Master text styles</a:t>
            </a:r>
          </a:p>
        </p:txBody>
      </p:sp>
      <p:sp>
        <p:nvSpPr>
          <p:cNvPr id="33" name="Text Placeholder 21"/>
          <p:cNvSpPr>
            <a:spLocks noGrp="1"/>
          </p:cNvSpPr>
          <p:nvPr>
            <p:ph type="body" sz="quarter" idx="21"/>
          </p:nvPr>
        </p:nvSpPr>
        <p:spPr>
          <a:xfrm>
            <a:off x="7778988" y="4113014"/>
            <a:ext cx="1990487" cy="898189"/>
          </a:xfrm>
        </p:spPr>
        <p:txBody>
          <a:bodyPr/>
          <a:lstStyle>
            <a:lvl1pPr>
              <a:defRPr lang="en-US" sz="1600" b="0" i="0" kern="1200" dirty="0" smtClean="0">
                <a:solidFill>
                  <a:schemeClr val="tx1"/>
                </a:solidFill>
                <a:latin typeface="Arial" charset="0"/>
                <a:ea typeface="Arial" charset="0"/>
                <a:cs typeface="Arial" charset="0"/>
              </a:defRPr>
            </a:lvl1pPr>
          </a:lstStyle>
          <a:p>
            <a:pPr lvl="0"/>
            <a:r>
              <a:rPr lang="en-US"/>
              <a:t>Click to edit Master text styles</a:t>
            </a:r>
          </a:p>
        </p:txBody>
      </p:sp>
      <p:sp>
        <p:nvSpPr>
          <p:cNvPr id="34" name="Oval 33"/>
          <p:cNvSpPr>
            <a:spLocks noChangeAspect="1"/>
          </p:cNvSpPr>
          <p:nvPr userDrawn="1"/>
        </p:nvSpPr>
        <p:spPr>
          <a:xfrm>
            <a:off x="3202596" y="2592623"/>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icture Placeholder 14"/>
          <p:cNvSpPr>
            <a:spLocks noGrp="1"/>
          </p:cNvSpPr>
          <p:nvPr>
            <p:ph type="pic" sz="quarter" idx="22" hasCustomPrompt="1"/>
          </p:nvPr>
        </p:nvSpPr>
        <p:spPr>
          <a:xfrm>
            <a:off x="3202596" y="2586039"/>
            <a:ext cx="720000" cy="720000"/>
          </a:xfrm>
          <a:blipFill dpi="0" rotWithShape="1">
            <a:blip r:embed="rId2" cstate="screen">
              <a:extLst>
                <a:ext uri="{28A0092B-C50C-407E-A947-70E740481C1C}">
                  <a14:useLocalDpi xmlns:a14="http://schemas.microsoft.com/office/drawing/2010/main"/>
                </a:ext>
              </a:extLst>
            </a:blip>
            <a:srcRect/>
            <a:stretch>
              <a:fillRect l="15000" t="15000" r="15000" b="15000"/>
            </a:stretch>
          </a:blipFill>
        </p:spPr>
        <p:txBody>
          <a:bodyPr anchor="ctr" anchorCtr="0"/>
          <a:lstStyle>
            <a:lvl1pPr marL="0" indent="0" algn="ctr" defTabSz="1007943" rtl="0" eaLnBrk="1" latinLnBrk="0" hangingPunct="1">
              <a:lnSpc>
                <a:spcPct val="90000"/>
              </a:lnSpc>
              <a:spcBef>
                <a:spcPts val="600"/>
              </a:spcBef>
              <a:spcAft>
                <a:spcPts val="300"/>
              </a:spcAft>
              <a:buFont typeface="Arial" panose="020B0604020202020204" pitchFamily="34" charset="0"/>
              <a:buNone/>
              <a:defRPr lang="en-US" sz="1600" b="1" i="0" kern="1200" dirty="0">
                <a:solidFill>
                  <a:schemeClr val="bg1"/>
                </a:solidFill>
                <a:latin typeface="Gotham" charset="0"/>
                <a:ea typeface="Gotham" charset="0"/>
                <a:cs typeface="Gotham" charset="0"/>
              </a:defRPr>
            </a:lvl1pPr>
          </a:lstStyle>
          <a:p>
            <a:r>
              <a:rPr lang="en-US" dirty="0"/>
              <a:t>Insert icon</a:t>
            </a:r>
          </a:p>
        </p:txBody>
      </p:sp>
      <p:sp>
        <p:nvSpPr>
          <p:cNvPr id="36" name="Picture Placeholder 14"/>
          <p:cNvSpPr>
            <a:spLocks noGrp="1"/>
          </p:cNvSpPr>
          <p:nvPr>
            <p:ph type="pic" sz="quarter" idx="23" hasCustomPrompt="1"/>
          </p:nvPr>
        </p:nvSpPr>
        <p:spPr>
          <a:xfrm>
            <a:off x="5498613" y="2586039"/>
            <a:ext cx="720000" cy="720000"/>
          </a:xfrm>
          <a:blipFill dpi="0" rotWithShape="1">
            <a:blip r:embed="rId2" cstate="screen">
              <a:extLst>
                <a:ext uri="{28A0092B-C50C-407E-A947-70E740481C1C}">
                  <a14:useLocalDpi xmlns:a14="http://schemas.microsoft.com/office/drawing/2010/main"/>
                </a:ext>
              </a:extLst>
            </a:blip>
            <a:srcRect/>
            <a:stretch>
              <a:fillRect l="15000" t="15000" r="15000" b="15000"/>
            </a:stretch>
          </a:blipFill>
        </p:spPr>
        <p:txBody>
          <a:bodyPr anchor="ctr" anchorCtr="0"/>
          <a:lstStyle>
            <a:lvl1pPr marL="0" indent="0" algn="ctr" defTabSz="1007943" rtl="0" eaLnBrk="1" latinLnBrk="0" hangingPunct="1">
              <a:lnSpc>
                <a:spcPct val="90000"/>
              </a:lnSpc>
              <a:spcBef>
                <a:spcPts val="600"/>
              </a:spcBef>
              <a:spcAft>
                <a:spcPts val="300"/>
              </a:spcAft>
              <a:buFont typeface="Arial" panose="020B0604020202020204" pitchFamily="34" charset="0"/>
              <a:buNone/>
              <a:defRPr lang="en-US" sz="1600" b="1" i="0" kern="1200" dirty="0">
                <a:solidFill>
                  <a:schemeClr val="bg1"/>
                </a:solidFill>
                <a:latin typeface="Gotham" charset="0"/>
                <a:ea typeface="Gotham" charset="0"/>
                <a:cs typeface="Gotham" charset="0"/>
              </a:defRPr>
            </a:lvl1pPr>
          </a:lstStyle>
          <a:p>
            <a:r>
              <a:rPr lang="en-US" dirty="0"/>
              <a:t>Insert icon</a:t>
            </a:r>
          </a:p>
        </p:txBody>
      </p:sp>
      <p:sp>
        <p:nvSpPr>
          <p:cNvPr id="37" name="Picture Placeholder 14"/>
          <p:cNvSpPr>
            <a:spLocks noGrp="1"/>
          </p:cNvSpPr>
          <p:nvPr>
            <p:ph type="pic" sz="quarter" idx="24" hasCustomPrompt="1"/>
          </p:nvPr>
        </p:nvSpPr>
        <p:spPr>
          <a:xfrm>
            <a:off x="7778988" y="2586039"/>
            <a:ext cx="720000" cy="720000"/>
          </a:xfrm>
          <a:blipFill dpi="0" rotWithShape="1">
            <a:blip r:embed="rId2" cstate="screen">
              <a:extLst>
                <a:ext uri="{28A0092B-C50C-407E-A947-70E740481C1C}">
                  <a14:useLocalDpi xmlns:a14="http://schemas.microsoft.com/office/drawing/2010/main"/>
                </a:ext>
              </a:extLst>
            </a:blip>
            <a:srcRect/>
            <a:stretch>
              <a:fillRect l="15000" t="15000" r="15000" b="15000"/>
            </a:stretch>
          </a:blipFill>
        </p:spPr>
        <p:txBody>
          <a:bodyPr anchor="ctr" anchorCtr="0"/>
          <a:lstStyle>
            <a:lvl1pPr marL="0" indent="0" algn="ctr" defTabSz="1007943" rtl="0" eaLnBrk="1" latinLnBrk="0" hangingPunct="1">
              <a:lnSpc>
                <a:spcPct val="90000"/>
              </a:lnSpc>
              <a:spcBef>
                <a:spcPts val="600"/>
              </a:spcBef>
              <a:spcAft>
                <a:spcPts val="300"/>
              </a:spcAft>
              <a:buFont typeface="Arial" panose="020B0604020202020204" pitchFamily="34" charset="0"/>
              <a:buNone/>
              <a:defRPr lang="en-US" sz="1600" b="1" i="0" kern="1200" dirty="0">
                <a:solidFill>
                  <a:schemeClr val="bg1"/>
                </a:solidFill>
                <a:latin typeface="Gotham" charset="0"/>
                <a:ea typeface="Gotham" charset="0"/>
                <a:cs typeface="Gotham" charset="0"/>
              </a:defRPr>
            </a:lvl1pPr>
          </a:lstStyle>
          <a:p>
            <a:r>
              <a:rPr lang="en-US" dirty="0"/>
              <a:t>Insert icon</a:t>
            </a:r>
          </a:p>
        </p:txBody>
      </p:sp>
    </p:spTree>
    <p:extLst>
      <p:ext uri="{BB962C8B-B14F-4D97-AF65-F5344CB8AC3E}">
        <p14:creationId xmlns:p14="http://schemas.microsoft.com/office/powerpoint/2010/main" val="2095464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 4">
    <p:spTree>
      <p:nvGrpSpPr>
        <p:cNvPr id="1" name=""/>
        <p:cNvGrpSpPr/>
        <p:nvPr/>
      </p:nvGrpSpPr>
      <p:grpSpPr>
        <a:xfrm>
          <a:off x="0" y="0"/>
          <a:ext cx="0" cy="0"/>
          <a:chOff x="0" y="0"/>
          <a:chExt cx="0" cy="0"/>
        </a:xfrm>
      </p:grpSpPr>
      <p:sp>
        <p:nvSpPr>
          <p:cNvPr id="3" name="Rectangle 2"/>
          <p:cNvSpPr/>
          <p:nvPr userDrawn="1"/>
        </p:nvSpPr>
        <p:spPr>
          <a:xfrm>
            <a:off x="0" y="6322875"/>
            <a:ext cx="10691813" cy="1260000"/>
          </a:xfrm>
          <a:prstGeom prst="rect">
            <a:avLst/>
          </a:prstGeom>
          <a:solidFill>
            <a:srgbClr val="91278F">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iamond 3"/>
          <p:cNvSpPr/>
          <p:nvPr userDrawn="1"/>
        </p:nvSpPr>
        <p:spPr>
          <a:xfrm>
            <a:off x="1733461" y="5743575"/>
            <a:ext cx="1158600" cy="115860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6329362" y="550863"/>
            <a:ext cx="3813175" cy="2578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720000" rIns="360000" bIns="360000" rtlCol="0" anchor="t" anchorCtr="0"/>
          <a:lstStyle/>
          <a:p>
            <a:pPr marL="0" lvl="0" indent="0" algn="l" defTabSz="1007943" rtl="0" eaLnBrk="1" latinLnBrk="0" hangingPunct="1">
              <a:lnSpc>
                <a:spcPct val="90000"/>
              </a:lnSpc>
              <a:spcBef>
                <a:spcPts val="600"/>
              </a:spcBef>
              <a:spcAft>
                <a:spcPts val="300"/>
              </a:spcAft>
              <a:buFont typeface="Arial" panose="020B0604020202020204" pitchFamily="34" charset="0"/>
              <a:buNone/>
            </a:pPr>
            <a:r>
              <a:rPr lang="en-US" sz="2100" b="1" i="0" kern="1200" dirty="0">
                <a:solidFill>
                  <a:schemeClr val="tx1"/>
                </a:solidFill>
                <a:latin typeface="Arial" charset="0"/>
                <a:ea typeface="Arial" charset="0"/>
                <a:cs typeface="Arial" charset="0"/>
              </a:rPr>
              <a:t>Click to type</a:t>
            </a:r>
          </a:p>
        </p:txBody>
      </p:sp>
      <p:sp>
        <p:nvSpPr>
          <p:cNvPr id="9" name="Rectangle 8"/>
          <p:cNvSpPr/>
          <p:nvPr userDrawn="1"/>
        </p:nvSpPr>
        <p:spPr>
          <a:xfrm>
            <a:off x="541338" y="3279775"/>
            <a:ext cx="3813175" cy="2578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720000" rIns="360000" bIns="360000" rtlCol="0" anchor="t" anchorCtr="0"/>
          <a:lstStyle/>
          <a:p>
            <a:pPr marL="0" lvl="0" indent="0" algn="l" defTabSz="1007943" rtl="0" eaLnBrk="1" latinLnBrk="0" hangingPunct="1">
              <a:lnSpc>
                <a:spcPct val="90000"/>
              </a:lnSpc>
              <a:spcBef>
                <a:spcPts val="600"/>
              </a:spcBef>
              <a:spcAft>
                <a:spcPts val="300"/>
              </a:spcAft>
              <a:buFont typeface="Arial" panose="020B0604020202020204" pitchFamily="34" charset="0"/>
              <a:buNone/>
            </a:pPr>
            <a:r>
              <a:rPr lang="en-US" sz="2100" b="1" i="0" kern="1200" dirty="0">
                <a:solidFill>
                  <a:schemeClr val="tx1"/>
                </a:solidFill>
                <a:latin typeface="Arial" charset="0"/>
                <a:ea typeface="Arial" charset="0"/>
                <a:cs typeface="Arial" charset="0"/>
              </a:rPr>
              <a:t>Click to type</a:t>
            </a:r>
          </a:p>
        </p:txBody>
      </p:sp>
      <p:sp>
        <p:nvSpPr>
          <p:cNvPr id="10" name="Rectangle 9"/>
          <p:cNvSpPr/>
          <p:nvPr userDrawn="1"/>
        </p:nvSpPr>
        <p:spPr>
          <a:xfrm>
            <a:off x="4511676" y="3279775"/>
            <a:ext cx="5630862" cy="2578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720000" rIns="360000" bIns="360000" rtlCol="0" anchor="t" anchorCtr="0"/>
          <a:lstStyle/>
          <a:p>
            <a:pPr marL="0" lvl="0" indent="0" algn="l" defTabSz="1007943" rtl="0" eaLnBrk="1" latinLnBrk="0" hangingPunct="1">
              <a:lnSpc>
                <a:spcPct val="90000"/>
              </a:lnSpc>
              <a:spcBef>
                <a:spcPts val="600"/>
              </a:spcBef>
              <a:spcAft>
                <a:spcPts val="300"/>
              </a:spcAft>
              <a:buFont typeface="Arial" panose="020B0604020202020204" pitchFamily="34" charset="0"/>
              <a:buNone/>
            </a:pPr>
            <a:r>
              <a:rPr lang="en-US" sz="2100" b="1" i="0" kern="1200" dirty="0">
                <a:solidFill>
                  <a:schemeClr val="tx1"/>
                </a:solidFill>
                <a:latin typeface="Arial" charset="0"/>
                <a:ea typeface="Arial" charset="0"/>
                <a:cs typeface="Arial" charset="0"/>
              </a:rPr>
              <a:t>Click to type</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46863" y="565151"/>
            <a:ext cx="620712" cy="620712"/>
          </a:xfrm>
          <a:prstGeom prst="rect">
            <a:avLst/>
          </a:prstGeom>
        </p:spPr>
      </p:pic>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6138" y="3294060"/>
            <a:ext cx="620712" cy="620712"/>
          </a:xfrm>
          <a:prstGeom prst="rect">
            <a:avLst/>
          </a:prstGeom>
        </p:spPr>
      </p:pic>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10126" y="3294060"/>
            <a:ext cx="620712" cy="620712"/>
          </a:xfrm>
          <a:prstGeom prst="rect">
            <a:avLst/>
          </a:prstGeom>
        </p:spPr>
      </p:pic>
      <p:sp>
        <p:nvSpPr>
          <p:cNvPr id="15" name="Text Placeholder 8"/>
          <p:cNvSpPr>
            <a:spLocks noGrp="1"/>
          </p:cNvSpPr>
          <p:nvPr>
            <p:ph type="body" sz="quarter" idx="11" hasCustomPrompt="1"/>
          </p:nvPr>
        </p:nvSpPr>
        <p:spPr>
          <a:xfrm>
            <a:off x="900113" y="5444836"/>
            <a:ext cx="3327854" cy="427324"/>
          </a:xfrm>
        </p:spPr>
        <p:txBody>
          <a:bodyPr vert="horz" lIns="0" tIns="0" rIns="0" bIns="0" rtlCol="0" anchor="t" anchorCtr="0">
            <a:noAutofit/>
          </a:bodyPr>
          <a:lstStyle>
            <a:lvl1pPr>
              <a:defRPr sz="1400" b="0" i="0" baseline="0">
                <a:solidFill>
                  <a:schemeClr val="tx1"/>
                </a:solidFill>
                <a:latin typeface="Arial" charset="0"/>
                <a:ea typeface="Arial" charset="0"/>
                <a:cs typeface="Arial" charset="0"/>
              </a:defRPr>
            </a:lvl1pPr>
            <a:lvl5pPr>
              <a:defRPr lang="en-US" dirty="0" smtClean="0"/>
            </a:lvl5pPr>
          </a:lstStyle>
          <a:p>
            <a:pPr lvl="0"/>
            <a:r>
              <a:rPr lang="en-US" dirty="0"/>
              <a:t>John Doe, Acting Role, Company  </a:t>
            </a:r>
          </a:p>
        </p:txBody>
      </p:sp>
      <p:sp>
        <p:nvSpPr>
          <p:cNvPr id="17" name="Text Placeholder 8"/>
          <p:cNvSpPr>
            <a:spLocks noGrp="1"/>
          </p:cNvSpPr>
          <p:nvPr>
            <p:ph type="body" sz="quarter" idx="12" hasCustomPrompt="1"/>
          </p:nvPr>
        </p:nvSpPr>
        <p:spPr>
          <a:xfrm>
            <a:off x="4872729" y="5430551"/>
            <a:ext cx="3327854" cy="427324"/>
          </a:xfrm>
        </p:spPr>
        <p:txBody>
          <a:bodyPr vert="horz" lIns="0" tIns="0" rIns="0" bIns="0" rtlCol="0" anchor="t" anchorCtr="0">
            <a:noAutofit/>
          </a:bodyPr>
          <a:lstStyle>
            <a:lvl1pPr>
              <a:defRPr sz="1400" b="0" i="0" baseline="0">
                <a:solidFill>
                  <a:schemeClr val="tx1"/>
                </a:solidFill>
                <a:latin typeface="Arial" charset="0"/>
                <a:ea typeface="Arial" charset="0"/>
                <a:cs typeface="Arial" charset="0"/>
              </a:defRPr>
            </a:lvl1pPr>
            <a:lvl5pPr>
              <a:defRPr lang="en-US" dirty="0" smtClean="0"/>
            </a:lvl5pPr>
          </a:lstStyle>
          <a:p>
            <a:pPr lvl="0"/>
            <a:r>
              <a:rPr lang="en-US" dirty="0"/>
              <a:t>John Doe, Acting Role, Company  </a:t>
            </a:r>
          </a:p>
        </p:txBody>
      </p:sp>
      <p:sp>
        <p:nvSpPr>
          <p:cNvPr id="20" name="Text Placeholder 8"/>
          <p:cNvSpPr>
            <a:spLocks noGrp="1"/>
          </p:cNvSpPr>
          <p:nvPr>
            <p:ph type="body" sz="quarter" idx="14" hasCustomPrompt="1"/>
          </p:nvPr>
        </p:nvSpPr>
        <p:spPr>
          <a:xfrm>
            <a:off x="6646863" y="2705026"/>
            <a:ext cx="3327854" cy="427324"/>
          </a:xfrm>
        </p:spPr>
        <p:txBody>
          <a:bodyPr vert="horz" lIns="0" tIns="0" rIns="0" bIns="0" rtlCol="0" anchor="t" anchorCtr="0">
            <a:noAutofit/>
          </a:bodyPr>
          <a:lstStyle>
            <a:lvl1pPr>
              <a:defRPr sz="1400" b="0" i="0" baseline="0">
                <a:solidFill>
                  <a:schemeClr val="tx1"/>
                </a:solidFill>
                <a:latin typeface="Arial" charset="0"/>
                <a:ea typeface="Arial" charset="0"/>
                <a:cs typeface="Arial" charset="0"/>
              </a:defRPr>
            </a:lvl1pPr>
            <a:lvl5pPr>
              <a:defRPr lang="en-US" dirty="0" smtClean="0"/>
            </a:lvl5pPr>
          </a:lstStyle>
          <a:p>
            <a:pPr lvl="0"/>
            <a:r>
              <a:rPr lang="en-US" dirty="0"/>
              <a:t>John Doe, Acting Role, Company  </a:t>
            </a:r>
          </a:p>
        </p:txBody>
      </p:sp>
      <p:sp>
        <p:nvSpPr>
          <p:cNvPr id="16" name="Rectangle 15"/>
          <p:cNvSpPr/>
          <p:nvPr userDrawn="1"/>
        </p:nvSpPr>
        <p:spPr>
          <a:xfrm>
            <a:off x="566997" y="547207"/>
            <a:ext cx="5630862" cy="2578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720000" rIns="360000" bIns="360000" rtlCol="0" anchor="t" anchorCtr="0"/>
          <a:lstStyle/>
          <a:p>
            <a:pPr marL="0" lvl="0" indent="0" algn="l" defTabSz="1007943" rtl="0" eaLnBrk="1" latinLnBrk="0" hangingPunct="1">
              <a:lnSpc>
                <a:spcPct val="90000"/>
              </a:lnSpc>
              <a:spcBef>
                <a:spcPts val="600"/>
              </a:spcBef>
              <a:spcAft>
                <a:spcPts val="300"/>
              </a:spcAft>
              <a:buFont typeface="Arial" panose="020B0604020202020204" pitchFamily="34" charset="0"/>
              <a:buNone/>
            </a:pPr>
            <a:r>
              <a:rPr lang="en-US" sz="2100" b="1" i="0" kern="1200" dirty="0">
                <a:solidFill>
                  <a:schemeClr val="tx1"/>
                </a:solidFill>
                <a:latin typeface="Arial" charset="0"/>
                <a:ea typeface="Arial" charset="0"/>
                <a:cs typeface="Arial" charset="0"/>
              </a:rPr>
              <a:t>Click to type</a:t>
            </a: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5447" y="561492"/>
            <a:ext cx="620712" cy="620712"/>
          </a:xfrm>
          <a:prstGeom prst="rect">
            <a:avLst/>
          </a:prstGeom>
        </p:spPr>
      </p:pic>
      <p:sp>
        <p:nvSpPr>
          <p:cNvPr id="19" name="Text Placeholder 8"/>
          <p:cNvSpPr>
            <a:spLocks noGrp="1"/>
          </p:cNvSpPr>
          <p:nvPr>
            <p:ph type="body" sz="quarter" idx="15" hasCustomPrompt="1"/>
          </p:nvPr>
        </p:nvSpPr>
        <p:spPr>
          <a:xfrm>
            <a:off x="928050" y="2697983"/>
            <a:ext cx="3327854" cy="427324"/>
          </a:xfrm>
        </p:spPr>
        <p:txBody>
          <a:bodyPr vert="horz" lIns="0" tIns="0" rIns="0" bIns="0" rtlCol="0" anchor="t" anchorCtr="0">
            <a:noAutofit/>
          </a:bodyPr>
          <a:lstStyle>
            <a:lvl1pPr>
              <a:defRPr sz="1400" b="0" i="0" baseline="0">
                <a:solidFill>
                  <a:schemeClr val="tx1"/>
                </a:solidFill>
                <a:latin typeface="Arial" charset="0"/>
                <a:ea typeface="Arial" charset="0"/>
                <a:cs typeface="Arial" charset="0"/>
              </a:defRPr>
            </a:lvl1pPr>
            <a:lvl5pPr>
              <a:defRPr lang="en-US" dirty="0" smtClean="0"/>
            </a:lvl5pPr>
          </a:lstStyle>
          <a:p>
            <a:pPr lvl="0"/>
            <a:r>
              <a:rPr lang="en-US" dirty="0"/>
              <a:t>John Doe, Acting Role, Company  </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 1">
    <p:spTree>
      <p:nvGrpSpPr>
        <p:cNvPr id="1" name=""/>
        <p:cNvGrpSpPr/>
        <p:nvPr/>
      </p:nvGrpSpPr>
      <p:grpSpPr>
        <a:xfrm>
          <a:off x="0" y="0"/>
          <a:ext cx="0" cy="0"/>
          <a:chOff x="0" y="0"/>
          <a:chExt cx="0" cy="0"/>
        </a:xfrm>
      </p:grpSpPr>
      <p:sp>
        <p:nvSpPr>
          <p:cNvPr id="3" name="Rectangle 2"/>
          <p:cNvSpPr/>
          <p:nvPr userDrawn="1"/>
        </p:nvSpPr>
        <p:spPr>
          <a:xfrm>
            <a:off x="0" y="6322875"/>
            <a:ext cx="10691813" cy="1260000"/>
          </a:xfrm>
          <a:prstGeom prst="rect">
            <a:avLst/>
          </a:prstGeom>
          <a:solidFill>
            <a:srgbClr val="91278F">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p:cNvSpPr>
            <a:spLocks noGrp="1"/>
          </p:cNvSpPr>
          <p:nvPr>
            <p:ph type="body" sz="quarter" idx="10"/>
          </p:nvPr>
        </p:nvSpPr>
        <p:spPr>
          <a:xfrm>
            <a:off x="909262" y="1642113"/>
            <a:ext cx="8851900" cy="2744149"/>
          </a:xfrm>
        </p:spPr>
        <p:txBody>
          <a:bodyPr/>
          <a:lstStyle>
            <a:lvl1pPr>
              <a:defRPr>
                <a:solidFill>
                  <a:schemeClr val="tx1"/>
                </a:solidFill>
              </a:defRPr>
            </a:lvl1pPr>
            <a:lvl5pPr marL="0" indent="0">
              <a:buNone/>
              <a:defRPr b="1" i="0" baseline="0">
                <a:latin typeface="Gotham" charset="0"/>
                <a:ea typeface="Gotham" charset="0"/>
                <a:cs typeface="Gotham" charset="0"/>
              </a:defRPr>
            </a:lvl5pPr>
          </a:lstStyle>
          <a:p>
            <a:pPr lvl="0"/>
            <a:r>
              <a:rPr lang="en-US" dirty="0"/>
              <a:t>Click to edit Master text styles</a:t>
            </a:r>
          </a:p>
        </p:txBody>
      </p:sp>
      <p:sp>
        <p:nvSpPr>
          <p:cNvPr id="9" name="Text Placeholder 8"/>
          <p:cNvSpPr>
            <a:spLocks noGrp="1"/>
          </p:cNvSpPr>
          <p:nvPr>
            <p:ph type="body" sz="quarter" idx="11"/>
          </p:nvPr>
        </p:nvSpPr>
        <p:spPr>
          <a:xfrm>
            <a:off x="909262" y="4690450"/>
            <a:ext cx="8851900" cy="271463"/>
          </a:xfrm>
        </p:spPr>
        <p:txBody>
          <a:bodyPr vert="horz" lIns="0" tIns="0" rIns="0" bIns="0" rtlCol="0" anchor="t" anchorCtr="0">
            <a:noAutofit/>
          </a:bodyPr>
          <a:lstStyle>
            <a:lvl1pPr>
              <a:defRPr sz="1600" b="1" i="0">
                <a:solidFill>
                  <a:schemeClr val="tx1"/>
                </a:solidFill>
                <a:latin typeface="Arial" charset="0"/>
                <a:ea typeface="Arial" charset="0"/>
                <a:cs typeface="Arial" charset="0"/>
              </a:defRPr>
            </a:lvl1pPr>
            <a:lvl5pPr>
              <a:defRPr lang="en-US" dirty="0" smtClean="0"/>
            </a:lvl5pPr>
          </a:lstStyle>
          <a:p>
            <a:pPr lvl="0"/>
            <a:r>
              <a:rPr lang="en-US" dirty="0"/>
              <a:t>Click to edit Master text styles</a:t>
            </a:r>
          </a:p>
        </p:txBody>
      </p:sp>
      <p:sp>
        <p:nvSpPr>
          <p:cNvPr id="10" name="Text Placeholder 8"/>
          <p:cNvSpPr>
            <a:spLocks noGrp="1"/>
          </p:cNvSpPr>
          <p:nvPr>
            <p:ph type="body" sz="quarter" idx="12" hasCustomPrompt="1"/>
          </p:nvPr>
        </p:nvSpPr>
        <p:spPr>
          <a:xfrm>
            <a:off x="909262" y="5034299"/>
            <a:ext cx="8851900" cy="271463"/>
          </a:xfrm>
        </p:spPr>
        <p:txBody>
          <a:bodyPr/>
          <a:lstStyle>
            <a:lvl1pPr>
              <a:defRPr lang="en-US" sz="1600" b="0" i="0" kern="1200" dirty="0">
                <a:solidFill>
                  <a:schemeClr val="tx1"/>
                </a:solidFill>
                <a:latin typeface="Arial" charset="0"/>
                <a:ea typeface="Arial" charset="0"/>
                <a:cs typeface="Arial" charset="0"/>
              </a:defRPr>
            </a:lvl1pPr>
            <a:lvl5pPr marL="0" indent="0">
              <a:buNone/>
              <a:defRPr lang="en-US" sz="1600" b="0" i="0" kern="1200" dirty="0">
                <a:solidFill>
                  <a:schemeClr val="tx1"/>
                </a:solidFill>
                <a:latin typeface="Gotham Light" charset="0"/>
                <a:ea typeface="Gotham Light" charset="0"/>
                <a:cs typeface="Gotham Light" charset="0"/>
              </a:defRPr>
            </a:lvl5pPr>
          </a:lstStyle>
          <a:p>
            <a:pPr marL="0" lvl="0" indent="0" algn="l" defTabSz="1007943" rtl="0" eaLnBrk="1" latinLnBrk="0" hangingPunct="1">
              <a:lnSpc>
                <a:spcPct val="90000"/>
              </a:lnSpc>
              <a:spcBef>
                <a:spcPts val="600"/>
              </a:spcBef>
              <a:spcAft>
                <a:spcPts val="300"/>
              </a:spcAft>
              <a:buFont typeface="Arial" panose="020B0604020202020204" pitchFamily="34" charset="0"/>
              <a:buNone/>
            </a:pPr>
            <a:r>
              <a:rPr lang="en-US" dirty="0"/>
              <a:t>Acting Role, Company</a:t>
            </a:r>
          </a:p>
        </p:txBody>
      </p:sp>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88988" y="550863"/>
            <a:ext cx="1091250" cy="1091250"/>
          </a:xfrm>
          <a:prstGeom prst="rect">
            <a:avLst/>
          </a:prstGeom>
        </p:spPr>
      </p:pic>
      <p:sp>
        <p:nvSpPr>
          <p:cNvPr id="12" name="Diamond 11"/>
          <p:cNvSpPr/>
          <p:nvPr userDrawn="1"/>
        </p:nvSpPr>
        <p:spPr>
          <a:xfrm>
            <a:off x="1733461" y="5743575"/>
            <a:ext cx="1158600" cy="115860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extBox 3"/>
          <p:cNvSpPr txBox="1"/>
          <p:nvPr userDrawn="1"/>
        </p:nvSpPr>
        <p:spPr>
          <a:xfrm>
            <a:off x="904875" y="904875"/>
            <a:ext cx="8864600" cy="890471"/>
          </a:xfrm>
          <a:prstGeom prst="rect">
            <a:avLst/>
          </a:prstGeom>
          <a:noFill/>
        </p:spPr>
        <p:txBody>
          <a:bodyPr wrap="square" lIns="0" tIns="0" rIns="0" bIns="0" rtlCol="0">
            <a:noAutofit/>
          </a:bodyPr>
          <a:lstStyle/>
          <a:p>
            <a:r>
              <a:rPr lang="en-US" sz="4000" b="0" i="0" kern="1200" dirty="0">
                <a:solidFill>
                  <a:srgbClr val="91278F"/>
                </a:solidFill>
                <a:latin typeface="Arial" charset="0"/>
                <a:ea typeface="Arial" charset="0"/>
                <a:cs typeface="Arial" charset="0"/>
              </a:rPr>
              <a:t>Get</a:t>
            </a:r>
            <a:r>
              <a:rPr lang="en-US" sz="4000" b="0" i="0" kern="1200" baseline="0" dirty="0">
                <a:solidFill>
                  <a:srgbClr val="91278F"/>
                </a:solidFill>
                <a:latin typeface="Arial" charset="0"/>
                <a:ea typeface="Arial" charset="0"/>
                <a:cs typeface="Arial" charset="0"/>
              </a:rPr>
              <a:t> in touch</a:t>
            </a:r>
            <a:endParaRPr lang="en-US" sz="4000" b="0" i="0" kern="1200" dirty="0">
              <a:solidFill>
                <a:srgbClr val="91278F"/>
              </a:solidFill>
              <a:latin typeface="Arial" charset="0"/>
              <a:ea typeface="Arial" charset="0"/>
              <a:cs typeface="Arial" charset="0"/>
            </a:endParaRPr>
          </a:p>
        </p:txBody>
      </p:sp>
      <p:sp>
        <p:nvSpPr>
          <p:cNvPr id="9" name="Footer Placeholder 4"/>
          <p:cNvSpPr>
            <a:spLocks noGrp="1"/>
          </p:cNvSpPr>
          <p:nvPr>
            <p:ph type="ftr" sz="quarter" idx="11"/>
          </p:nvPr>
        </p:nvSpPr>
        <p:spPr>
          <a:xfrm>
            <a:off x="475013" y="6867817"/>
            <a:ext cx="7486958" cy="536593"/>
          </a:xfrm>
          <a:prstGeom prst="rect">
            <a:avLst/>
          </a:prstGeom>
        </p:spPr>
        <p:txBody>
          <a:bodyPr/>
          <a:lstStyle>
            <a:lvl1pPr>
              <a:defRPr sz="1050" b="0" i="0">
                <a:solidFill>
                  <a:schemeClr val="tx2"/>
                </a:solidFill>
                <a:latin typeface="Arial" charset="0"/>
                <a:ea typeface="Arial" charset="0"/>
                <a:cs typeface="Arial" charset="0"/>
              </a:defRPr>
            </a:lvl1pPr>
          </a:lstStyle>
          <a:p>
            <a:r>
              <a:rPr lang="en-US" dirty="0"/>
              <a:t>The Bank Workers Charity is the working name of the Bankers Benevolent Fund, a company </a:t>
            </a:r>
          </a:p>
          <a:p>
            <a:r>
              <a:rPr lang="en-US" dirty="0"/>
              <a:t>limited by guarantee in England (No. 19366) and a charity registered in England (No. 313080)</a:t>
            </a:r>
          </a:p>
        </p:txBody>
      </p:sp>
      <p:sp>
        <p:nvSpPr>
          <p:cNvPr id="11" name="Rectangle 10"/>
          <p:cNvSpPr/>
          <p:nvPr userDrawn="1"/>
        </p:nvSpPr>
        <p:spPr>
          <a:xfrm>
            <a:off x="541339" y="5296829"/>
            <a:ext cx="5641199" cy="1346860"/>
          </a:xfrm>
          <a:prstGeom prst="rect">
            <a:avLst/>
          </a:prstGeom>
          <a:solidFill>
            <a:srgbClr val="9127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0" i="0" kern="1200" dirty="0" err="1">
                <a:solidFill>
                  <a:schemeClr val="bg1"/>
                </a:solidFill>
                <a:latin typeface="Arial" charset="0"/>
                <a:ea typeface="Arial" charset="0"/>
                <a:cs typeface="Arial" charset="0"/>
              </a:rPr>
              <a:t>www.bwcharity.org.uk</a:t>
            </a:r>
            <a:endParaRPr lang="en-US" sz="2500" b="0" dirty="0">
              <a:solidFill>
                <a:schemeClr val="bg1"/>
              </a:solidFill>
              <a:latin typeface="Arial" charset="0"/>
              <a:ea typeface="Arial" charset="0"/>
              <a:cs typeface="Arial" charset="0"/>
            </a:endParaRPr>
          </a:p>
        </p:txBody>
      </p:sp>
      <p:sp>
        <p:nvSpPr>
          <p:cNvPr id="12" name="Rectangle 11"/>
          <p:cNvSpPr/>
          <p:nvPr userDrawn="1"/>
        </p:nvSpPr>
        <p:spPr>
          <a:xfrm>
            <a:off x="6182538" y="5296828"/>
            <a:ext cx="3960000" cy="1346860"/>
          </a:xfrm>
          <a:prstGeom prst="rect">
            <a:avLst/>
          </a:prstGeom>
          <a:solidFill>
            <a:srgbClr val="002060">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rtlCol="0" anchor="ctr" anchorCtr="0"/>
          <a:lstStyle/>
          <a:p>
            <a:pPr>
              <a:lnSpc>
                <a:spcPct val="150000"/>
              </a:lnSpc>
            </a:pPr>
            <a:endParaRPr lang="en-US" sz="1600" b="0" i="0" kern="1200" dirty="0">
              <a:solidFill>
                <a:schemeClr val="bg1"/>
              </a:solidFill>
              <a:latin typeface="Arial" charset="0"/>
              <a:ea typeface="Arial" charset="0"/>
              <a:cs typeface="Arial" charset="0"/>
            </a:endParaRPr>
          </a:p>
          <a:p>
            <a:pPr>
              <a:lnSpc>
                <a:spcPct val="150000"/>
              </a:lnSpc>
            </a:pPr>
            <a:r>
              <a:rPr lang="en-US" sz="1600" b="0" i="0" kern="1200" dirty="0" err="1">
                <a:solidFill>
                  <a:schemeClr val="bg1"/>
                </a:solidFill>
                <a:latin typeface="Arial" charset="0"/>
                <a:ea typeface="Arial" charset="0"/>
                <a:cs typeface="Arial" charset="0"/>
              </a:rPr>
              <a:t>bwcharity</a:t>
            </a:r>
            <a:endParaRPr lang="en-US" sz="1600" b="0" i="0" kern="1200" dirty="0">
              <a:solidFill>
                <a:schemeClr val="bg1"/>
              </a:solidFill>
              <a:latin typeface="Arial" charset="0"/>
              <a:ea typeface="Arial" charset="0"/>
              <a:cs typeface="Arial" charset="0"/>
            </a:endParaRPr>
          </a:p>
          <a:p>
            <a:pPr>
              <a:lnSpc>
                <a:spcPct val="150000"/>
              </a:lnSpc>
            </a:pPr>
            <a:r>
              <a:rPr lang="en-US" sz="1600" b="0" i="0" kern="1200" dirty="0">
                <a:solidFill>
                  <a:schemeClr val="bg1"/>
                </a:solidFill>
                <a:latin typeface="Arial" charset="0"/>
                <a:ea typeface="Arial" charset="0"/>
                <a:cs typeface="Arial" charset="0"/>
              </a:rPr>
              <a:t>Bank Workers Charity </a:t>
            </a:r>
          </a:p>
          <a:p>
            <a:pPr>
              <a:lnSpc>
                <a:spcPct val="150000"/>
              </a:lnSpc>
            </a:pPr>
            <a:r>
              <a:rPr lang="en-US" sz="1600" b="0" i="0" kern="1200" dirty="0">
                <a:solidFill>
                  <a:schemeClr val="bg1"/>
                </a:solidFill>
                <a:latin typeface="Arial" charset="0"/>
                <a:ea typeface="Arial" charset="0"/>
                <a:cs typeface="Arial" charset="0"/>
              </a:rPr>
              <a:t>@</a:t>
            </a:r>
            <a:r>
              <a:rPr lang="en-US" sz="1600" b="0" i="0" kern="1200" dirty="0" err="1">
                <a:solidFill>
                  <a:schemeClr val="bg1"/>
                </a:solidFill>
                <a:latin typeface="Arial" charset="0"/>
                <a:ea typeface="Arial" charset="0"/>
                <a:cs typeface="Arial" charset="0"/>
              </a:rPr>
              <a:t>bwcharity</a:t>
            </a:r>
            <a:endParaRPr lang="en-US" sz="1600" b="0" i="0" kern="1200" dirty="0">
              <a:solidFill>
                <a:schemeClr val="bg1"/>
              </a:solidFill>
              <a:latin typeface="Arial" charset="0"/>
              <a:ea typeface="Arial" charset="0"/>
              <a:cs typeface="Arial" charset="0"/>
            </a:endParaRPr>
          </a:p>
          <a:p>
            <a:pPr>
              <a:lnSpc>
                <a:spcPct val="150000"/>
              </a:lnSpc>
            </a:pPr>
            <a:endParaRPr lang="en-US" sz="1600" b="0" i="0" kern="1200" dirty="0">
              <a:solidFill>
                <a:schemeClr val="bg1"/>
              </a:solidFill>
              <a:latin typeface="Arial" charset="0"/>
              <a:ea typeface="Arial" charset="0"/>
              <a:cs typeface="Arial" charset="0"/>
            </a:endParaRP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82900" y="5423054"/>
            <a:ext cx="469392" cy="469392"/>
          </a:xfrm>
          <a:prstGeom prst="rect">
            <a:avLst/>
          </a:prstGeom>
        </p:spPr>
      </p:pic>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82900" y="5769814"/>
            <a:ext cx="469392" cy="469392"/>
          </a:xfrm>
          <a:prstGeom prst="rect">
            <a:avLst/>
          </a:prstGeom>
        </p:spPr>
      </p:pic>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282900" y="6102465"/>
            <a:ext cx="469392" cy="469392"/>
          </a:xfrm>
          <a:prstGeom prst="rect">
            <a:avLst/>
          </a:prstGeom>
        </p:spPr>
      </p:pic>
      <p:sp>
        <p:nvSpPr>
          <p:cNvPr id="2" name="TextBox 1"/>
          <p:cNvSpPr txBox="1"/>
          <p:nvPr userDrawn="1"/>
        </p:nvSpPr>
        <p:spPr>
          <a:xfrm>
            <a:off x="914406" y="1872800"/>
            <a:ext cx="1948538" cy="384721"/>
          </a:xfrm>
          <a:prstGeom prst="rect">
            <a:avLst/>
          </a:prstGeom>
          <a:noFill/>
        </p:spPr>
        <p:txBody>
          <a:bodyPr wrap="square" lIns="0" tIns="0" rIns="0" bIns="0" rtlCol="0">
            <a:spAutoFit/>
          </a:bodyPr>
          <a:lstStyle/>
          <a:p>
            <a:r>
              <a:rPr lang="en-GB" sz="2500" b="0" dirty="0">
                <a:solidFill>
                  <a:schemeClr val="accent3"/>
                </a:solidFill>
              </a:rPr>
              <a:t>Our helpline</a:t>
            </a:r>
          </a:p>
        </p:txBody>
      </p:sp>
      <p:sp>
        <p:nvSpPr>
          <p:cNvPr id="22" name="TextBox 21"/>
          <p:cNvSpPr txBox="1"/>
          <p:nvPr userDrawn="1"/>
        </p:nvSpPr>
        <p:spPr>
          <a:xfrm>
            <a:off x="2862944" y="1868154"/>
            <a:ext cx="5529940" cy="384721"/>
          </a:xfrm>
          <a:prstGeom prst="rect">
            <a:avLst/>
          </a:prstGeom>
          <a:noFill/>
        </p:spPr>
        <p:txBody>
          <a:bodyPr wrap="square" lIns="0" tIns="0" rIns="0" bIns="0" rtlCol="0">
            <a:spAutoFit/>
          </a:bodyPr>
          <a:lstStyle/>
          <a:p>
            <a:r>
              <a:rPr lang="en-GB" sz="2500" b="0" dirty="0">
                <a:solidFill>
                  <a:schemeClr val="tx2"/>
                </a:solidFill>
              </a:rPr>
              <a:t>0800 0234 934</a:t>
            </a:r>
          </a:p>
        </p:txBody>
      </p:sp>
      <p:sp>
        <p:nvSpPr>
          <p:cNvPr id="23" name="TextBox 22"/>
          <p:cNvSpPr txBox="1"/>
          <p:nvPr userDrawn="1"/>
        </p:nvSpPr>
        <p:spPr>
          <a:xfrm>
            <a:off x="914410" y="2657325"/>
            <a:ext cx="1948538" cy="384721"/>
          </a:xfrm>
          <a:prstGeom prst="rect">
            <a:avLst/>
          </a:prstGeom>
          <a:noFill/>
        </p:spPr>
        <p:txBody>
          <a:bodyPr wrap="square" lIns="0" tIns="0" rIns="0" bIns="0" rtlCol="0">
            <a:spAutoFit/>
          </a:bodyPr>
          <a:lstStyle/>
          <a:p>
            <a:r>
              <a:rPr lang="en-GB" sz="2500" b="0" dirty="0">
                <a:solidFill>
                  <a:schemeClr val="accent3"/>
                </a:solidFill>
              </a:rPr>
              <a:t>Email us</a:t>
            </a:r>
          </a:p>
        </p:txBody>
      </p:sp>
      <p:sp>
        <p:nvSpPr>
          <p:cNvPr id="24" name="TextBox 23"/>
          <p:cNvSpPr txBox="1"/>
          <p:nvPr userDrawn="1"/>
        </p:nvSpPr>
        <p:spPr>
          <a:xfrm>
            <a:off x="2862948" y="2652679"/>
            <a:ext cx="5529940" cy="384721"/>
          </a:xfrm>
          <a:prstGeom prst="rect">
            <a:avLst/>
          </a:prstGeom>
          <a:noFill/>
        </p:spPr>
        <p:txBody>
          <a:bodyPr wrap="square" lIns="0" tIns="0" rIns="0" bIns="0" rtlCol="0">
            <a:spAutoFit/>
          </a:bodyPr>
          <a:lstStyle/>
          <a:p>
            <a:r>
              <a:rPr lang="en-GB" sz="2500" b="0" dirty="0">
                <a:solidFill>
                  <a:schemeClr val="tx2"/>
                </a:solidFill>
              </a:rPr>
              <a:t>hello@bwcharity.org.uk</a:t>
            </a:r>
          </a:p>
        </p:txBody>
      </p:sp>
      <p:sp>
        <p:nvSpPr>
          <p:cNvPr id="25" name="TextBox 24"/>
          <p:cNvSpPr txBox="1"/>
          <p:nvPr userDrawn="1"/>
        </p:nvSpPr>
        <p:spPr>
          <a:xfrm>
            <a:off x="904875" y="3446497"/>
            <a:ext cx="1948538" cy="384721"/>
          </a:xfrm>
          <a:prstGeom prst="rect">
            <a:avLst/>
          </a:prstGeom>
          <a:noFill/>
        </p:spPr>
        <p:txBody>
          <a:bodyPr wrap="square" lIns="0" tIns="0" rIns="0" bIns="0" rtlCol="0">
            <a:spAutoFit/>
          </a:bodyPr>
          <a:lstStyle/>
          <a:p>
            <a:r>
              <a:rPr lang="en-GB" sz="2500" b="0" dirty="0">
                <a:solidFill>
                  <a:schemeClr val="accent3"/>
                </a:solidFill>
              </a:rPr>
              <a:t>Email me</a:t>
            </a:r>
          </a:p>
        </p:txBody>
      </p:sp>
      <p:sp>
        <p:nvSpPr>
          <p:cNvPr id="26" name="TextBox 25"/>
          <p:cNvSpPr txBox="1"/>
          <p:nvPr userDrawn="1"/>
        </p:nvSpPr>
        <p:spPr>
          <a:xfrm>
            <a:off x="2853413" y="3441851"/>
            <a:ext cx="5529940" cy="384721"/>
          </a:xfrm>
          <a:prstGeom prst="rect">
            <a:avLst/>
          </a:prstGeom>
          <a:noFill/>
        </p:spPr>
        <p:txBody>
          <a:bodyPr wrap="square" lIns="0" tIns="0" rIns="0" bIns="0" rtlCol="0">
            <a:spAutoFit/>
          </a:bodyPr>
          <a:lstStyle/>
          <a:p>
            <a:r>
              <a:rPr lang="en-GB" sz="2500" b="0" dirty="0">
                <a:solidFill>
                  <a:schemeClr val="tx2"/>
                </a:solidFill>
              </a:rPr>
              <a:t>paul.barrett@bwcharity.org.uk</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900114" y="904875"/>
            <a:ext cx="8869362" cy="771525"/>
          </a:xfrm>
        </p:spPr>
        <p:txBody>
          <a:bodyPr/>
          <a:lstStyle>
            <a:lvl1pPr>
              <a:defRPr>
                <a:solidFill>
                  <a:srgbClr val="91278F"/>
                </a:solidFill>
              </a:defRPr>
            </a:lvl1pPr>
          </a:lstStyle>
          <a:p>
            <a:r>
              <a:rPr lang="en-US" dirty="0"/>
              <a:t>Contents</a:t>
            </a:r>
          </a:p>
        </p:txBody>
      </p:sp>
      <p:sp>
        <p:nvSpPr>
          <p:cNvPr id="3" name="Text Placeholder 2"/>
          <p:cNvSpPr>
            <a:spLocks noGrp="1"/>
          </p:cNvSpPr>
          <p:nvPr>
            <p:ph type="body" sz="quarter" idx="11"/>
          </p:nvPr>
        </p:nvSpPr>
        <p:spPr>
          <a:xfrm>
            <a:off x="900113" y="2122714"/>
            <a:ext cx="8869362" cy="3603172"/>
          </a:xfrm>
        </p:spPr>
        <p:txBody>
          <a:bodyPr/>
          <a:lstStyle>
            <a:lvl1pPr marL="0" indent="0">
              <a:buClr>
                <a:srgbClr val="91278F"/>
              </a:buClr>
              <a:buFont typeface="Arial" panose="020B0604020202020204" pitchFamily="34" charset="0"/>
              <a:buNone/>
              <a:defRPr lang="en-US" sz="2500" b="0" i="0" kern="1200" baseline="0" dirty="0">
                <a:solidFill>
                  <a:schemeClr val="tx1">
                    <a:lumMod val="75000"/>
                    <a:lumOff val="25000"/>
                  </a:schemeClr>
                </a:solidFill>
                <a:latin typeface="Arial" charset="0"/>
                <a:ea typeface="Arial" charset="0"/>
                <a:cs typeface="Arial" charset="0"/>
              </a:defRPr>
            </a:lvl1pPr>
            <a:lvl4pPr>
              <a:defRPr baseline="0"/>
            </a:lvl4pPr>
          </a:lstStyle>
          <a:p>
            <a:pPr marL="285750" lvl="0" indent="-285750" algn="l" defTabSz="1007943" rtl="0" eaLnBrk="1" latinLnBrk="0" hangingPunct="1">
              <a:lnSpc>
                <a:spcPct val="90000"/>
              </a:lnSpc>
              <a:spcBef>
                <a:spcPts val="1102"/>
              </a:spcBef>
              <a:spcAft>
                <a:spcPts val="300"/>
              </a:spcAft>
              <a:buClr>
                <a:schemeClr val="accent1"/>
              </a:buClr>
              <a:buFont typeface="Arial" charset="0"/>
              <a:buChar char="•"/>
            </a:pPr>
            <a:endParaRPr lang="en-US" dirty="0"/>
          </a:p>
          <a:p>
            <a:pPr marL="285750" lvl="0" indent="-285750" algn="l" defTabSz="1007943" rtl="0" eaLnBrk="1" latinLnBrk="0" hangingPunct="1">
              <a:lnSpc>
                <a:spcPct val="90000"/>
              </a:lnSpc>
              <a:spcBef>
                <a:spcPts val="1102"/>
              </a:spcBef>
              <a:spcAft>
                <a:spcPts val="300"/>
              </a:spcAft>
              <a:buClr>
                <a:schemeClr val="accent1"/>
              </a:buClr>
              <a:buFont typeface="Arial" charset="0"/>
              <a:buChar char="•"/>
            </a:pPr>
            <a:endParaRPr lang="en-US" dirty="0"/>
          </a:p>
        </p:txBody>
      </p:sp>
    </p:spTree>
    <p:extLst>
      <p:ext uri="{BB962C8B-B14F-4D97-AF65-F5344CB8AC3E}">
        <p14:creationId xmlns:p14="http://schemas.microsoft.com/office/powerpoint/2010/main" val="2127698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urpose Statement">
    <p:spTree>
      <p:nvGrpSpPr>
        <p:cNvPr id="1" name=""/>
        <p:cNvGrpSpPr/>
        <p:nvPr/>
      </p:nvGrpSpPr>
      <p:grpSpPr>
        <a:xfrm>
          <a:off x="0" y="0"/>
          <a:ext cx="0" cy="0"/>
          <a:chOff x="0" y="0"/>
          <a:chExt cx="0" cy="0"/>
        </a:xfrm>
      </p:grpSpPr>
      <p:sp>
        <p:nvSpPr>
          <p:cNvPr id="7" name="TextBox 6"/>
          <p:cNvSpPr txBox="1"/>
          <p:nvPr userDrawn="1"/>
        </p:nvSpPr>
        <p:spPr>
          <a:xfrm>
            <a:off x="1768475" y="904874"/>
            <a:ext cx="7132638" cy="5738813"/>
          </a:xfrm>
          <a:prstGeom prst="rect">
            <a:avLst/>
          </a:prstGeom>
          <a:noFill/>
        </p:spPr>
        <p:txBody>
          <a:bodyPr wrap="square" rtlCol="0" anchor="ctr" anchorCtr="0">
            <a:noAutofit/>
          </a:bodyPr>
          <a:lstStyle/>
          <a:p>
            <a:pPr algn="ctr" defTabSz="1007943" rtl="0" eaLnBrk="1" latinLnBrk="0" hangingPunct="1">
              <a:lnSpc>
                <a:spcPct val="90000"/>
              </a:lnSpc>
              <a:spcBef>
                <a:spcPct val="0"/>
              </a:spcBef>
              <a:buNone/>
            </a:pPr>
            <a:r>
              <a:rPr lang="en-US" sz="4000" b="1" i="0" kern="1200" dirty="0">
                <a:solidFill>
                  <a:schemeClr val="bg1"/>
                </a:solidFill>
                <a:latin typeface="Arial" charset="0"/>
                <a:ea typeface="Arial" charset="0"/>
                <a:cs typeface="Arial" charset="0"/>
              </a:rPr>
              <a:t>The Bank Workers Charity exists to help current and former bank employees and their families.</a:t>
            </a:r>
          </a:p>
        </p:txBody>
      </p:sp>
      <p:sp>
        <p:nvSpPr>
          <p:cNvPr id="4" name="Text Placeholder 2"/>
          <p:cNvSpPr>
            <a:spLocks noGrp="1"/>
          </p:cNvSpPr>
          <p:nvPr>
            <p:ph type="body" sz="quarter" idx="10" hasCustomPrompt="1"/>
          </p:nvPr>
        </p:nvSpPr>
        <p:spPr>
          <a:xfrm>
            <a:off x="904875" y="349023"/>
            <a:ext cx="8864600" cy="217033"/>
          </a:xfrm>
        </p:spPr>
        <p:txBody>
          <a:bodyPr/>
          <a:lstStyle>
            <a:lvl1pPr algn="ctr">
              <a:defRPr sz="1200">
                <a:solidFill>
                  <a:schemeClr val="bg1"/>
                </a:solidFill>
              </a:defRPr>
            </a:lvl1pPr>
          </a:lstStyle>
          <a:p>
            <a:pPr algn="ctr"/>
            <a:r>
              <a:rPr lang="en-US" sz="1200" dirty="0">
                <a:solidFill>
                  <a:schemeClr val="bg1"/>
                </a:solidFill>
                <a:latin typeface="Arial" charset="0"/>
                <a:ea typeface="Arial" charset="0"/>
                <a:cs typeface="Arial" charset="0"/>
              </a:rPr>
              <a:t>Instruction only // To change background</a:t>
            </a:r>
            <a:r>
              <a:rPr lang="en-US" sz="1200" baseline="0" dirty="0">
                <a:solidFill>
                  <a:schemeClr val="bg1"/>
                </a:solidFill>
                <a:latin typeface="Arial" charset="0"/>
                <a:ea typeface="Arial" charset="0"/>
                <a:cs typeface="Arial" charset="0"/>
              </a:rPr>
              <a:t> </a:t>
            </a:r>
            <a:r>
              <a:rPr lang="mr-IN" sz="1200" baseline="0" dirty="0">
                <a:solidFill>
                  <a:schemeClr val="bg1"/>
                </a:solidFill>
                <a:latin typeface="Arial" charset="0"/>
                <a:ea typeface="Arial" charset="0"/>
                <a:cs typeface="Arial" charset="0"/>
              </a:rPr>
              <a:t>–</a:t>
            </a:r>
            <a:r>
              <a:rPr lang="en-US" sz="1200" baseline="0" dirty="0">
                <a:solidFill>
                  <a:schemeClr val="bg1"/>
                </a:solidFill>
                <a:latin typeface="Arial" charset="0"/>
                <a:ea typeface="Arial" charset="0"/>
                <a:cs typeface="Arial" charset="0"/>
              </a:rPr>
              <a:t> Right Click, Format background, insert from file</a:t>
            </a:r>
            <a:endParaRPr lang="en-US" sz="1200" b="1" i="0" kern="1200" baseline="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2889902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alue Statement">
    <p:spTree>
      <p:nvGrpSpPr>
        <p:cNvPr id="1" name=""/>
        <p:cNvGrpSpPr/>
        <p:nvPr/>
      </p:nvGrpSpPr>
      <p:grpSpPr>
        <a:xfrm>
          <a:off x="0" y="0"/>
          <a:ext cx="0" cy="0"/>
          <a:chOff x="0" y="0"/>
          <a:chExt cx="0" cy="0"/>
        </a:xfrm>
      </p:grpSpPr>
      <p:sp>
        <p:nvSpPr>
          <p:cNvPr id="4" name="TextBox 3"/>
          <p:cNvSpPr txBox="1"/>
          <p:nvPr userDrawn="1"/>
        </p:nvSpPr>
        <p:spPr>
          <a:xfrm>
            <a:off x="904875" y="904875"/>
            <a:ext cx="8864600" cy="1938992"/>
          </a:xfrm>
          <a:prstGeom prst="rect">
            <a:avLst/>
          </a:prstGeom>
          <a:noFill/>
        </p:spPr>
        <p:txBody>
          <a:bodyPr wrap="square" lIns="0" tIns="0" rIns="0" bIns="0" rtlCol="0">
            <a:noAutofit/>
          </a:bodyPr>
          <a:lstStyle/>
          <a:p>
            <a:r>
              <a:rPr lang="en-US" sz="4000" b="1" i="0" kern="1200" dirty="0">
                <a:solidFill>
                  <a:schemeClr val="accent6"/>
                </a:solidFill>
                <a:latin typeface="Arial" charset="0"/>
                <a:ea typeface="Arial" charset="0"/>
                <a:cs typeface="Arial" charset="0"/>
              </a:rPr>
              <a:t>Independent expert support and advice you can trust, dedicated to the banking community</a:t>
            </a:r>
          </a:p>
        </p:txBody>
      </p:sp>
      <p:sp>
        <p:nvSpPr>
          <p:cNvPr id="5" name="Rectangle 4"/>
          <p:cNvSpPr/>
          <p:nvPr userDrawn="1"/>
        </p:nvSpPr>
        <p:spPr>
          <a:xfrm>
            <a:off x="904875" y="3119184"/>
            <a:ext cx="8864600" cy="346249"/>
          </a:xfrm>
          <a:prstGeom prst="rect">
            <a:avLst/>
          </a:prstGeom>
        </p:spPr>
        <p:txBody>
          <a:bodyPr wrap="square" lIns="0" tIns="0" rIns="0" bIns="0">
            <a:noAutofit/>
          </a:bodyPr>
          <a:lstStyle/>
          <a:p>
            <a:pPr marL="0" lvl="0" indent="0" algn="l" defTabSz="1007943" rtl="0" eaLnBrk="1" latinLnBrk="0" hangingPunct="1">
              <a:lnSpc>
                <a:spcPct val="90000"/>
              </a:lnSpc>
              <a:spcBef>
                <a:spcPts val="1102"/>
              </a:spcBef>
              <a:buFont typeface="Arial" panose="020B0604020202020204" pitchFamily="34" charset="0"/>
              <a:buNone/>
            </a:pPr>
            <a:r>
              <a:rPr lang="en-US" sz="2500" b="1" i="0" kern="1200" dirty="0">
                <a:solidFill>
                  <a:schemeClr val="accent3"/>
                </a:solidFill>
                <a:latin typeface="Arial" charset="0"/>
                <a:ea typeface="Arial" charset="0"/>
                <a:cs typeface="Arial" charset="0"/>
              </a:rPr>
              <a:t>The Bank Workers Charity</a:t>
            </a:r>
          </a:p>
        </p:txBody>
      </p:sp>
      <p:sp>
        <p:nvSpPr>
          <p:cNvPr id="6" name="Rectangle 5"/>
          <p:cNvSpPr/>
          <p:nvPr userDrawn="1"/>
        </p:nvSpPr>
        <p:spPr>
          <a:xfrm>
            <a:off x="904875" y="3770334"/>
            <a:ext cx="8864600" cy="2873354"/>
          </a:xfrm>
          <a:prstGeom prst="rect">
            <a:avLst/>
          </a:prstGeom>
        </p:spPr>
        <p:txBody>
          <a:bodyPr wrap="square" lIns="0" tIns="0" rIns="0" bIns="0">
            <a:noAutofit/>
          </a:bodyPr>
          <a:lstStyle/>
          <a:p>
            <a:pPr marL="285750" lvl="0" indent="-285750" algn="l" defTabSz="1007943" rtl="0" eaLnBrk="1" latinLnBrk="0" hangingPunct="1">
              <a:lnSpc>
                <a:spcPct val="90000"/>
              </a:lnSpc>
              <a:spcBef>
                <a:spcPts val="1102"/>
              </a:spcBef>
              <a:buClr>
                <a:schemeClr val="accent1"/>
              </a:buClr>
              <a:buFont typeface="Arial" charset="0"/>
              <a:buChar char="•"/>
            </a:pPr>
            <a:r>
              <a:rPr lang="en-US" sz="1800" b="0" i="0" kern="1200" dirty="0">
                <a:solidFill>
                  <a:schemeClr val="tx1">
                    <a:lumMod val="75000"/>
                    <a:lumOff val="25000"/>
                  </a:schemeClr>
                </a:solidFill>
                <a:latin typeface="Arial" charset="0"/>
                <a:ea typeface="Arial" charset="0"/>
                <a:cs typeface="Arial" charset="0"/>
              </a:rPr>
              <a:t>Offers support to members of the banking community including current, former and retired bank workers</a:t>
            </a:r>
          </a:p>
          <a:p>
            <a:pPr marL="285750" lvl="0" indent="-285750" algn="l" defTabSz="1007943" rtl="0" eaLnBrk="1" latinLnBrk="0" hangingPunct="1">
              <a:lnSpc>
                <a:spcPct val="90000"/>
              </a:lnSpc>
              <a:spcBef>
                <a:spcPts val="1102"/>
              </a:spcBef>
              <a:buClr>
                <a:schemeClr val="accent1"/>
              </a:buClr>
              <a:buFont typeface="Arial" charset="0"/>
              <a:buChar char="•"/>
            </a:pPr>
            <a:r>
              <a:rPr lang="en-US" sz="1800" b="0" i="0" kern="1200" dirty="0">
                <a:solidFill>
                  <a:schemeClr val="tx1">
                    <a:lumMod val="75000"/>
                    <a:lumOff val="25000"/>
                  </a:schemeClr>
                </a:solidFill>
                <a:latin typeface="Arial" charset="0"/>
                <a:ea typeface="Arial" charset="0"/>
                <a:cs typeface="Arial" charset="0"/>
              </a:rPr>
              <a:t>Offers specialist support and solutions for complex and multi-faceted problems arising at home and at work</a:t>
            </a:r>
          </a:p>
          <a:p>
            <a:pPr marL="285750" lvl="0" indent="-285750" algn="l" defTabSz="1007943" rtl="0" eaLnBrk="1" latinLnBrk="0" hangingPunct="1">
              <a:lnSpc>
                <a:spcPct val="90000"/>
              </a:lnSpc>
              <a:spcBef>
                <a:spcPts val="1102"/>
              </a:spcBef>
              <a:buClr>
                <a:schemeClr val="accent1"/>
              </a:buClr>
              <a:buFont typeface="Arial" charset="0"/>
              <a:buChar char="•"/>
            </a:pPr>
            <a:r>
              <a:rPr lang="en-US" sz="1800" b="0" i="0" kern="1200" dirty="0">
                <a:solidFill>
                  <a:schemeClr val="tx1">
                    <a:lumMod val="75000"/>
                    <a:lumOff val="25000"/>
                  </a:schemeClr>
                </a:solidFill>
                <a:latin typeface="Arial" charset="0"/>
                <a:ea typeface="Arial" charset="0"/>
                <a:cs typeface="Arial" charset="0"/>
              </a:rPr>
              <a:t>Takes a proactive approach to wellbeing to help increase productivity and employee engagement in the banking sector</a:t>
            </a:r>
          </a:p>
        </p:txBody>
      </p:sp>
    </p:spTree>
    <p:extLst>
      <p:ext uri="{BB962C8B-B14F-4D97-AF65-F5344CB8AC3E}">
        <p14:creationId xmlns:p14="http://schemas.microsoft.com/office/powerpoint/2010/main" val="230275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rvice Statement">
    <p:spTree>
      <p:nvGrpSpPr>
        <p:cNvPr id="1" name=""/>
        <p:cNvGrpSpPr/>
        <p:nvPr/>
      </p:nvGrpSpPr>
      <p:grpSpPr>
        <a:xfrm>
          <a:off x="0" y="0"/>
          <a:ext cx="0" cy="0"/>
          <a:chOff x="0" y="0"/>
          <a:chExt cx="0" cy="0"/>
        </a:xfrm>
      </p:grpSpPr>
      <p:sp>
        <p:nvSpPr>
          <p:cNvPr id="3" name="TextBox 2"/>
          <p:cNvSpPr txBox="1"/>
          <p:nvPr userDrawn="1"/>
        </p:nvSpPr>
        <p:spPr>
          <a:xfrm>
            <a:off x="904875" y="904875"/>
            <a:ext cx="8864600" cy="1938992"/>
          </a:xfrm>
          <a:prstGeom prst="rect">
            <a:avLst/>
          </a:prstGeom>
          <a:noFill/>
        </p:spPr>
        <p:txBody>
          <a:bodyPr wrap="square" lIns="0" tIns="0" rIns="0" bIns="0" rtlCol="0">
            <a:noAutofit/>
          </a:bodyPr>
          <a:lstStyle/>
          <a:p>
            <a:r>
              <a:rPr lang="en-US" sz="2700" b="1" i="0" kern="1200" dirty="0">
                <a:solidFill>
                  <a:schemeClr val="accent6"/>
                </a:solidFill>
                <a:latin typeface="Arial" charset="0"/>
                <a:ea typeface="Arial" charset="0"/>
                <a:cs typeface="Arial" charset="0"/>
              </a:rPr>
              <a:t>The Bank Workers Charity provides tailored services for the banking community – from complex support needs to information and advice to promote wellbeing at home and at work</a:t>
            </a:r>
          </a:p>
        </p:txBody>
      </p:sp>
      <p:sp>
        <p:nvSpPr>
          <p:cNvPr id="4" name="Rectangle 3"/>
          <p:cNvSpPr/>
          <p:nvPr userDrawn="1"/>
        </p:nvSpPr>
        <p:spPr>
          <a:xfrm>
            <a:off x="904875" y="3119184"/>
            <a:ext cx="8864600" cy="346249"/>
          </a:xfrm>
          <a:prstGeom prst="rect">
            <a:avLst/>
          </a:prstGeom>
        </p:spPr>
        <p:txBody>
          <a:bodyPr wrap="square" lIns="0" tIns="0" rIns="0" bIns="0">
            <a:noAutofit/>
          </a:bodyPr>
          <a:lstStyle/>
          <a:p>
            <a:pPr marL="0" lvl="0" indent="0" algn="l" defTabSz="1007943" rtl="0" eaLnBrk="1" latinLnBrk="0" hangingPunct="1">
              <a:lnSpc>
                <a:spcPct val="90000"/>
              </a:lnSpc>
              <a:spcBef>
                <a:spcPts val="1102"/>
              </a:spcBef>
              <a:buFont typeface="Arial" panose="020B0604020202020204" pitchFamily="34" charset="0"/>
              <a:buNone/>
            </a:pPr>
            <a:r>
              <a:rPr lang="en-US" sz="2500" b="1" i="0" kern="1200" dirty="0">
                <a:solidFill>
                  <a:schemeClr val="accent3"/>
                </a:solidFill>
                <a:latin typeface="Arial" charset="0"/>
                <a:ea typeface="Arial" charset="0"/>
                <a:cs typeface="Arial" charset="0"/>
              </a:rPr>
              <a:t>Our</a:t>
            </a:r>
            <a:r>
              <a:rPr lang="en-US" sz="2500" b="1" i="0" kern="1200" baseline="0" dirty="0">
                <a:solidFill>
                  <a:schemeClr val="accent3"/>
                </a:solidFill>
                <a:latin typeface="Arial" charset="0"/>
                <a:ea typeface="Arial" charset="0"/>
                <a:cs typeface="Arial" charset="0"/>
              </a:rPr>
              <a:t> services include</a:t>
            </a:r>
            <a:endParaRPr lang="en-US" sz="2500" b="1" i="0" kern="1200" dirty="0">
              <a:solidFill>
                <a:schemeClr val="accent3"/>
              </a:solidFill>
              <a:latin typeface="Arial" charset="0"/>
              <a:ea typeface="Arial" charset="0"/>
              <a:cs typeface="Arial" charset="0"/>
            </a:endParaRPr>
          </a:p>
        </p:txBody>
      </p:sp>
      <p:sp>
        <p:nvSpPr>
          <p:cNvPr id="5" name="Rectangle 4"/>
          <p:cNvSpPr/>
          <p:nvPr userDrawn="1"/>
        </p:nvSpPr>
        <p:spPr>
          <a:xfrm>
            <a:off x="904875" y="3770334"/>
            <a:ext cx="8864600" cy="2873354"/>
          </a:xfrm>
          <a:prstGeom prst="rect">
            <a:avLst/>
          </a:prstGeom>
        </p:spPr>
        <p:txBody>
          <a:bodyPr wrap="square" lIns="0" tIns="0" rIns="0" bIns="0">
            <a:noAutofit/>
          </a:bodyPr>
          <a:lstStyle/>
          <a:p>
            <a:pPr marL="285750" lvl="0" indent="-285750" algn="l" defTabSz="1007943" rtl="0" eaLnBrk="1" latinLnBrk="0" hangingPunct="1">
              <a:lnSpc>
                <a:spcPct val="90000"/>
              </a:lnSpc>
              <a:spcBef>
                <a:spcPts val="1102"/>
              </a:spcBef>
              <a:buClr>
                <a:schemeClr val="accent1"/>
              </a:buClr>
              <a:buFont typeface="Arial" charset="0"/>
              <a:buChar char="•"/>
            </a:pPr>
            <a:r>
              <a:rPr lang="en-US" sz="1800" b="0" i="0" kern="1200" dirty="0">
                <a:solidFill>
                  <a:schemeClr val="tx1">
                    <a:lumMod val="75000"/>
                    <a:lumOff val="25000"/>
                  </a:schemeClr>
                </a:solidFill>
                <a:latin typeface="Arial" charset="0"/>
                <a:ea typeface="Arial" charset="0"/>
                <a:cs typeface="Arial" charset="0"/>
              </a:rPr>
              <a:t>Priority support for those most in need</a:t>
            </a:r>
          </a:p>
          <a:p>
            <a:pPr marL="285750" lvl="0" indent="-285750" algn="l" defTabSz="1007943" rtl="0" eaLnBrk="1" latinLnBrk="0" hangingPunct="1">
              <a:lnSpc>
                <a:spcPct val="90000"/>
              </a:lnSpc>
              <a:spcBef>
                <a:spcPts val="1102"/>
              </a:spcBef>
              <a:buClr>
                <a:schemeClr val="accent1"/>
              </a:buClr>
              <a:buFont typeface="Arial" charset="0"/>
              <a:buChar char="•"/>
            </a:pPr>
            <a:r>
              <a:rPr lang="en-US" sz="1800" b="0" i="0" kern="1200" dirty="0">
                <a:solidFill>
                  <a:schemeClr val="tx1">
                    <a:lumMod val="75000"/>
                    <a:lumOff val="25000"/>
                  </a:schemeClr>
                </a:solidFill>
                <a:latin typeface="Arial" charset="0"/>
                <a:ea typeface="Arial" charset="0"/>
                <a:cs typeface="Arial" charset="0"/>
              </a:rPr>
              <a:t>Access to specialist support services</a:t>
            </a:r>
          </a:p>
          <a:p>
            <a:pPr marL="285750" lvl="0" indent="-285750" algn="l" defTabSz="1007943" rtl="0" eaLnBrk="1" latinLnBrk="0" hangingPunct="1">
              <a:lnSpc>
                <a:spcPct val="90000"/>
              </a:lnSpc>
              <a:spcBef>
                <a:spcPts val="1102"/>
              </a:spcBef>
              <a:buClr>
                <a:schemeClr val="accent1"/>
              </a:buClr>
              <a:buFont typeface="Arial" charset="0"/>
              <a:buChar char="•"/>
            </a:pPr>
            <a:r>
              <a:rPr lang="en-US" sz="1800" b="0" i="0" kern="1200" dirty="0">
                <a:solidFill>
                  <a:schemeClr val="tx1">
                    <a:lumMod val="75000"/>
                    <a:lumOff val="25000"/>
                  </a:schemeClr>
                </a:solidFill>
                <a:latin typeface="Arial" charset="0"/>
                <a:ea typeface="Arial" charset="0"/>
                <a:cs typeface="Arial" charset="0"/>
              </a:rPr>
              <a:t>Digital content and tools for personal wellbeing</a:t>
            </a:r>
          </a:p>
          <a:p>
            <a:pPr marL="285750" lvl="0" indent="-285750" algn="l" defTabSz="1007943" rtl="0" eaLnBrk="1" latinLnBrk="0" hangingPunct="1">
              <a:lnSpc>
                <a:spcPct val="90000"/>
              </a:lnSpc>
              <a:spcBef>
                <a:spcPts val="1102"/>
              </a:spcBef>
              <a:buClr>
                <a:schemeClr val="accent1"/>
              </a:buClr>
              <a:buFont typeface="Arial" charset="0"/>
              <a:buChar char="•"/>
            </a:pPr>
            <a:r>
              <a:rPr lang="en-US" sz="1800" b="0" i="0" kern="1200" dirty="0">
                <a:solidFill>
                  <a:schemeClr val="tx1">
                    <a:lumMod val="75000"/>
                    <a:lumOff val="25000"/>
                  </a:schemeClr>
                </a:solidFill>
                <a:latin typeface="Arial" charset="0"/>
                <a:ea typeface="Arial" charset="0"/>
                <a:cs typeface="Arial" charset="0"/>
              </a:rPr>
              <a:t>Training and support for banks</a:t>
            </a:r>
          </a:p>
          <a:p>
            <a:pPr marL="285750" lvl="0" indent="-285750" algn="l" defTabSz="1007943" rtl="0" eaLnBrk="1" latinLnBrk="0" hangingPunct="1">
              <a:lnSpc>
                <a:spcPct val="90000"/>
              </a:lnSpc>
              <a:spcBef>
                <a:spcPts val="1102"/>
              </a:spcBef>
              <a:buClr>
                <a:schemeClr val="accent1"/>
              </a:buClr>
              <a:buFont typeface="Arial" charset="0"/>
              <a:buChar char="•"/>
            </a:pPr>
            <a:r>
              <a:rPr lang="en-US" sz="1800" b="0" i="0" kern="1200" dirty="0">
                <a:solidFill>
                  <a:schemeClr val="tx1">
                    <a:lumMod val="75000"/>
                    <a:lumOff val="25000"/>
                  </a:schemeClr>
                </a:solidFill>
                <a:latin typeface="Arial" charset="0"/>
                <a:ea typeface="Arial" charset="0"/>
                <a:cs typeface="Arial" charset="0"/>
              </a:rPr>
              <a:t>Facilitating thought leadership and change in the banking sector</a:t>
            </a:r>
          </a:p>
        </p:txBody>
      </p:sp>
    </p:spTree>
    <p:extLst>
      <p:ext uri="{BB962C8B-B14F-4D97-AF65-F5344CB8AC3E}">
        <p14:creationId xmlns:p14="http://schemas.microsoft.com/office/powerpoint/2010/main" val="410625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904876" y="904874"/>
            <a:ext cx="4354717" cy="1562753"/>
          </a:xfrm>
        </p:spPr>
        <p:txBody>
          <a:bodyPr/>
          <a:lstStyle>
            <a:lvl1pPr>
              <a:defRPr b="1" i="0">
                <a:solidFill>
                  <a:schemeClr val="accent6"/>
                </a:solidFill>
                <a:latin typeface="Arial" charset="0"/>
                <a:ea typeface="Arial" charset="0"/>
                <a:cs typeface="Arial" charset="0"/>
              </a:defRPr>
            </a:lvl1pPr>
          </a:lstStyle>
          <a:p>
            <a:r>
              <a:rPr lang="en-US" dirty="0"/>
              <a:t>Click to edit slide title</a:t>
            </a:r>
          </a:p>
        </p:txBody>
      </p:sp>
      <p:sp>
        <p:nvSpPr>
          <p:cNvPr id="4" name="Content Placeholder 3"/>
          <p:cNvSpPr>
            <a:spLocks noGrp="1"/>
          </p:cNvSpPr>
          <p:nvPr>
            <p:ph sz="half" idx="2" hasCustomPrompt="1"/>
          </p:nvPr>
        </p:nvSpPr>
        <p:spPr>
          <a:xfrm>
            <a:off x="904875" y="2761381"/>
            <a:ext cx="4354718" cy="3882307"/>
          </a:xfrm>
        </p:spPr>
        <p:txBody>
          <a:bodyPr anchor="t" anchorCtr="0">
            <a:normAutofit/>
          </a:bodyPr>
          <a:lstStyle>
            <a:lvl1pPr marL="251986" indent="-251986">
              <a:defRPr lang="en-US" sz="1800" b="0" i="0" kern="1200" dirty="0">
                <a:solidFill>
                  <a:schemeClr val="tx1"/>
                </a:solidFill>
                <a:latin typeface="Arial" charset="0"/>
                <a:ea typeface="Arial" charset="0"/>
                <a:cs typeface="Arial" charset="0"/>
              </a:defRPr>
            </a:lvl1pPr>
            <a:lvl2pPr marL="251986" indent="-251986">
              <a:defRPr sz="1600" b="0" i="0">
                <a:latin typeface="Gotham Light" charset="0"/>
                <a:ea typeface="Gotham Light" charset="0"/>
                <a:cs typeface="Gotham Light" charset="0"/>
              </a:defRPr>
            </a:lvl2pPr>
            <a:lvl3pPr marL="251986" indent="-251986">
              <a:defRPr sz="1600" b="0" i="0">
                <a:latin typeface="Gotham Light" charset="0"/>
                <a:ea typeface="Gotham Light" charset="0"/>
                <a:cs typeface="Gotham Light" charset="0"/>
              </a:defRPr>
            </a:lvl3pPr>
            <a:lvl4pPr marL="251986" indent="-251986">
              <a:defRPr sz="1600" b="0" i="0">
                <a:latin typeface="Gotham Light" charset="0"/>
                <a:ea typeface="Gotham Light" charset="0"/>
                <a:cs typeface="Gotham Light" charset="0"/>
              </a:defRPr>
            </a:lvl4pPr>
            <a:lvl5pPr marL="251986" indent="-251986">
              <a:defRPr sz="1600" b="0" i="0">
                <a:latin typeface="Gotham Light" charset="0"/>
                <a:ea typeface="Gotham Light" charset="0"/>
                <a:cs typeface="Gotham Light" charset="0"/>
              </a:defRPr>
            </a:lvl5pPr>
          </a:lstStyle>
          <a:p>
            <a:pPr marL="285750" lvl="0" indent="-285750" algn="l" defTabSz="1007943" rtl="0" eaLnBrk="1" latinLnBrk="0" hangingPunct="1">
              <a:lnSpc>
                <a:spcPct val="90000"/>
              </a:lnSpc>
              <a:spcBef>
                <a:spcPts val="1102"/>
              </a:spcBef>
              <a:buClr>
                <a:schemeClr val="accent1"/>
              </a:buClr>
              <a:buFont typeface="Arial" charset="0"/>
              <a:buChar char="•"/>
            </a:pPr>
            <a:r>
              <a:rPr lang="en-US" dirty="0"/>
              <a:t>Click to type</a:t>
            </a:r>
          </a:p>
        </p:txBody>
      </p:sp>
      <p:sp>
        <p:nvSpPr>
          <p:cNvPr id="5" name="Content Placeholder 5"/>
          <p:cNvSpPr>
            <a:spLocks noGrp="1"/>
          </p:cNvSpPr>
          <p:nvPr>
            <p:ph sz="quarter" idx="4" hasCustomPrompt="1"/>
          </p:nvPr>
        </p:nvSpPr>
        <p:spPr>
          <a:xfrm>
            <a:off x="5412732" y="904875"/>
            <a:ext cx="4356744" cy="5738814"/>
          </a:xfrm>
        </p:spPr>
        <p:txBody>
          <a:bodyPr anchor="t" anchorCtr="0">
            <a:normAutofit/>
          </a:bodyPr>
          <a:lstStyle>
            <a:lvl1pPr marL="0" indent="0" algn="ctr">
              <a:buNone/>
              <a:defRPr sz="1200" b="0" i="0" baseline="0">
                <a:solidFill>
                  <a:schemeClr val="tx2"/>
                </a:solidFill>
                <a:latin typeface="Arial" charset="0"/>
                <a:ea typeface="Arial" charset="0"/>
                <a:cs typeface="Arial" charset="0"/>
              </a:defRPr>
            </a:lvl1pPr>
            <a:lvl2pPr>
              <a:defRPr sz="1200" b="0" i="0">
                <a:solidFill>
                  <a:schemeClr val="tx2"/>
                </a:solidFill>
                <a:latin typeface="Gotham Light" charset="0"/>
                <a:ea typeface="Gotham Light" charset="0"/>
                <a:cs typeface="Gotham Light" charset="0"/>
              </a:defRPr>
            </a:lvl2pPr>
            <a:lvl3pPr>
              <a:defRPr sz="1200" b="0" i="0">
                <a:solidFill>
                  <a:schemeClr val="tx2"/>
                </a:solidFill>
                <a:latin typeface="Gotham Light" charset="0"/>
                <a:ea typeface="Gotham Light" charset="0"/>
                <a:cs typeface="Gotham Light" charset="0"/>
              </a:defRPr>
            </a:lvl3pPr>
            <a:lvl4pPr>
              <a:defRPr sz="1200" b="0" i="0">
                <a:solidFill>
                  <a:schemeClr val="tx2"/>
                </a:solidFill>
                <a:latin typeface="Gotham Light" charset="0"/>
                <a:ea typeface="Gotham Light" charset="0"/>
                <a:cs typeface="Gotham Light" charset="0"/>
              </a:defRPr>
            </a:lvl4pPr>
            <a:lvl5pPr>
              <a:defRPr sz="1200" b="0" i="0">
                <a:solidFill>
                  <a:schemeClr val="tx2"/>
                </a:solidFill>
                <a:latin typeface="Gotham Light" charset="0"/>
                <a:ea typeface="Gotham Light" charset="0"/>
                <a:cs typeface="Gotham Light" charset="0"/>
              </a:defRPr>
            </a:lvl5pPr>
          </a:lstStyle>
          <a:p>
            <a:pPr lvl="0"/>
            <a:r>
              <a:rPr lang="en-US" dirty="0"/>
              <a:t>// Click to insert graph or table</a:t>
            </a:r>
          </a:p>
        </p:txBody>
      </p:sp>
    </p:spTree>
    <p:extLst>
      <p:ext uri="{BB962C8B-B14F-4D97-AF65-F5344CB8AC3E}">
        <p14:creationId xmlns:p14="http://schemas.microsoft.com/office/powerpoint/2010/main" val="1676820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900114" y="904875"/>
            <a:ext cx="8869362" cy="771525"/>
          </a:xfrm>
        </p:spPr>
        <p:txBody>
          <a:bodyPr/>
          <a:lstStyle>
            <a:lvl1pPr>
              <a:defRPr>
                <a:solidFill>
                  <a:srgbClr val="91278F"/>
                </a:solidFill>
              </a:defRPr>
            </a:lvl1pPr>
          </a:lstStyle>
          <a:p>
            <a:r>
              <a:rPr lang="en-US" dirty="0"/>
              <a:t>Contents</a:t>
            </a:r>
          </a:p>
        </p:txBody>
      </p:sp>
      <p:sp>
        <p:nvSpPr>
          <p:cNvPr id="3" name="Text Placeholder 2"/>
          <p:cNvSpPr>
            <a:spLocks noGrp="1"/>
          </p:cNvSpPr>
          <p:nvPr>
            <p:ph type="body" sz="quarter" idx="11"/>
          </p:nvPr>
        </p:nvSpPr>
        <p:spPr>
          <a:xfrm>
            <a:off x="900113" y="2122714"/>
            <a:ext cx="8869362" cy="3603172"/>
          </a:xfrm>
        </p:spPr>
        <p:txBody>
          <a:bodyPr/>
          <a:lstStyle>
            <a:lvl1pPr marL="0" indent="0">
              <a:buClr>
                <a:srgbClr val="91278F"/>
              </a:buClr>
              <a:buFont typeface="Arial" panose="020B0604020202020204" pitchFamily="34" charset="0"/>
              <a:buNone/>
              <a:defRPr lang="en-US" sz="2500" b="0" i="0" kern="1200" baseline="0" dirty="0">
                <a:solidFill>
                  <a:schemeClr val="tx1">
                    <a:lumMod val="75000"/>
                    <a:lumOff val="25000"/>
                  </a:schemeClr>
                </a:solidFill>
                <a:latin typeface="Arial" charset="0"/>
                <a:ea typeface="Arial" charset="0"/>
                <a:cs typeface="Arial" charset="0"/>
              </a:defRPr>
            </a:lvl1pPr>
            <a:lvl4pPr>
              <a:defRPr baseline="0"/>
            </a:lvl4pPr>
          </a:lstStyle>
          <a:p>
            <a:pPr marL="285750" lvl="0" indent="-285750" algn="l" defTabSz="1007943" rtl="0" eaLnBrk="1" latinLnBrk="0" hangingPunct="1">
              <a:lnSpc>
                <a:spcPct val="90000"/>
              </a:lnSpc>
              <a:spcBef>
                <a:spcPts val="1102"/>
              </a:spcBef>
              <a:spcAft>
                <a:spcPts val="300"/>
              </a:spcAft>
              <a:buClr>
                <a:schemeClr val="accent1"/>
              </a:buClr>
              <a:buFont typeface="Arial" charset="0"/>
              <a:buChar char="•"/>
            </a:pPr>
            <a:endParaRPr lang="en-US" dirty="0"/>
          </a:p>
          <a:p>
            <a:pPr marL="285750" lvl="0" indent="-285750" algn="l" defTabSz="1007943" rtl="0" eaLnBrk="1" latinLnBrk="0" hangingPunct="1">
              <a:lnSpc>
                <a:spcPct val="90000"/>
              </a:lnSpc>
              <a:spcBef>
                <a:spcPts val="1102"/>
              </a:spcBef>
              <a:spcAft>
                <a:spcPts val="300"/>
              </a:spcAft>
              <a:buClr>
                <a:schemeClr val="accent1"/>
              </a:buClr>
              <a:buFont typeface="Arial" charset="0"/>
              <a:buChar char="•"/>
            </a:pPr>
            <a:endParaRPr lang="en-US" dirty="0"/>
          </a:p>
        </p:txBody>
      </p:sp>
    </p:spTree>
    <p:extLst>
      <p:ext uri="{BB962C8B-B14F-4D97-AF65-F5344CB8AC3E}">
        <p14:creationId xmlns:p14="http://schemas.microsoft.com/office/powerpoint/2010/main" val="133955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904875"/>
            <a:ext cx="8855075" cy="958796"/>
          </a:xfrm>
        </p:spPr>
        <p:txBody>
          <a:bodyPr/>
          <a:lstStyle/>
          <a:p>
            <a:r>
              <a:rPr lang="en-US" dirty="0"/>
              <a:t>Click to edit Master title style</a:t>
            </a:r>
          </a:p>
        </p:txBody>
      </p:sp>
      <p:sp>
        <p:nvSpPr>
          <p:cNvPr id="3" name="Content Placeholder 2"/>
          <p:cNvSpPr>
            <a:spLocks noGrp="1"/>
          </p:cNvSpPr>
          <p:nvPr>
            <p:ph idx="1"/>
          </p:nvPr>
        </p:nvSpPr>
        <p:spPr/>
        <p:txBody>
          <a:bodyPr/>
          <a:lstStyle>
            <a:lvl2pPr marL="0">
              <a:defRPr/>
            </a:lvl2pPr>
            <a:lvl3pPr marL="360000" indent="-360000">
              <a:buClr>
                <a:schemeClr val="accent1"/>
              </a:buClr>
              <a:defRPr/>
            </a:lvl3pPr>
            <a:lvl4pPr marL="0">
              <a:defRPr/>
            </a:lvl4pPr>
            <a:lvl5pPr marL="360000" indent="-360000">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0436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lock content and an image">
    <p:spTree>
      <p:nvGrpSpPr>
        <p:cNvPr id="1" name=""/>
        <p:cNvGrpSpPr/>
        <p:nvPr/>
      </p:nvGrpSpPr>
      <p:grpSpPr>
        <a:xfrm>
          <a:off x="0" y="0"/>
          <a:ext cx="0" cy="0"/>
          <a:chOff x="0" y="0"/>
          <a:chExt cx="0" cy="0"/>
        </a:xfrm>
      </p:grpSpPr>
      <p:sp>
        <p:nvSpPr>
          <p:cNvPr id="2" name="Title 1"/>
          <p:cNvSpPr>
            <a:spLocks noGrp="1"/>
          </p:cNvSpPr>
          <p:nvPr>
            <p:ph type="title"/>
          </p:nvPr>
        </p:nvSpPr>
        <p:spPr>
          <a:xfrm>
            <a:off x="541338" y="550864"/>
            <a:ext cx="3643504" cy="3349624"/>
          </a:xfrm>
          <a:ln w="25400">
            <a:solidFill>
              <a:schemeClr val="bg2"/>
            </a:solidFill>
          </a:ln>
        </p:spPr>
        <p:txBody>
          <a:bodyPr lIns="360000" tIns="360000" rIns="360000" bIns="360000" anchor="t" anchorCtr="0"/>
          <a:lstStyle>
            <a:lvl1pPr>
              <a:defRPr sz="3527">
                <a:solidFill>
                  <a:schemeClr val="accent1"/>
                </a:solidFill>
              </a:defRPr>
            </a:lvl1pPr>
          </a:lstStyle>
          <a:p>
            <a:r>
              <a:rPr lang="en-US" dirty="0"/>
              <a:t>Click to edit Master title style</a:t>
            </a:r>
          </a:p>
        </p:txBody>
      </p:sp>
      <p:sp>
        <p:nvSpPr>
          <p:cNvPr id="3" name="Picture Placeholder 2"/>
          <p:cNvSpPr>
            <a:spLocks noGrp="1" noChangeAspect="1"/>
          </p:cNvSpPr>
          <p:nvPr>
            <p:ph type="pic" idx="1" hasCustomPrompt="1"/>
          </p:nvPr>
        </p:nvSpPr>
        <p:spPr>
          <a:xfrm>
            <a:off x="4545413" y="550863"/>
            <a:ext cx="5597125" cy="6456362"/>
          </a:xfrm>
          <a:blipFill dpi="0" rotWithShape="1">
            <a:blip r:embed="rId2">
              <a:alphaModFix amt="83000"/>
            </a:blip>
            <a:srcRect/>
            <a:stretch>
              <a:fillRect/>
            </a:stretch>
          </a:blipFill>
        </p:spPr>
        <p:txBody>
          <a:bodyPr tIns="360000" anchor="t"/>
          <a:lstStyle>
            <a:lvl1pPr marL="0" indent="0" algn="ctr">
              <a:buNone/>
              <a:defRPr lang="en-US" sz="1200" b="1" i="0" kern="1200" baseline="0" dirty="0">
                <a:solidFill>
                  <a:schemeClr val="bg1"/>
                </a:solidFill>
                <a:latin typeface="Arial" charset="0"/>
                <a:ea typeface="Arial" charset="0"/>
                <a:cs typeface="Arial" charset="0"/>
              </a:defRPr>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dirty="0"/>
              <a:t>Instruction only // Click photo icon to replace image</a:t>
            </a:r>
          </a:p>
        </p:txBody>
      </p:sp>
      <p:sp>
        <p:nvSpPr>
          <p:cNvPr id="4" name="Text Placeholder 3"/>
          <p:cNvSpPr>
            <a:spLocks noGrp="1"/>
          </p:cNvSpPr>
          <p:nvPr>
            <p:ph type="body" sz="half" idx="2"/>
          </p:nvPr>
        </p:nvSpPr>
        <p:spPr>
          <a:xfrm>
            <a:off x="541338" y="4214812"/>
            <a:ext cx="3643503" cy="2792413"/>
          </a:xfrm>
          <a:solidFill>
            <a:schemeClr val="bg2"/>
          </a:solidFill>
          <a:ln>
            <a:noFill/>
          </a:ln>
          <a:effectLst/>
        </p:spPr>
        <p:style>
          <a:lnRef idx="0">
            <a:scrgbClr r="0" g="0" b="0"/>
          </a:lnRef>
          <a:fillRef idx="1001">
            <a:schemeClr val="lt1"/>
          </a:fillRef>
          <a:effectRef idx="0">
            <a:scrgbClr r="0" g="0" b="0"/>
          </a:effectRef>
          <a:fontRef idx="major"/>
        </p:style>
        <p:txBody>
          <a:bodyPr lIns="360000" tIns="360000" rIns="360000" bIns="360000" anchor="t" anchorCtr="0"/>
          <a:lstStyle>
            <a:lvl1pPr marL="0" indent="0">
              <a:buNone/>
              <a:defRPr lang="en-US" sz="1600" b="0" i="0" kern="1200" dirty="0" smtClean="0">
                <a:solidFill>
                  <a:schemeClr val="tx1"/>
                </a:solidFill>
                <a:latin typeface="Arial" charset="0"/>
                <a:ea typeface="Arial" charset="0"/>
                <a:cs typeface="Arial" charset="0"/>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dirty="0"/>
              <a:t>Click to edit Master text styles</a:t>
            </a:r>
          </a:p>
        </p:txBody>
      </p:sp>
    </p:spTree>
    <p:extLst>
      <p:ext uri="{BB962C8B-B14F-4D97-AF65-F5344CB8AC3E}">
        <p14:creationId xmlns:p14="http://schemas.microsoft.com/office/powerpoint/2010/main" val="368800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pact slide (Set)">
    <p:spTree>
      <p:nvGrpSpPr>
        <p:cNvPr id="1" name=""/>
        <p:cNvGrpSpPr/>
        <p:nvPr/>
      </p:nvGrpSpPr>
      <p:grpSpPr>
        <a:xfrm>
          <a:off x="0" y="0"/>
          <a:ext cx="0" cy="0"/>
          <a:chOff x="0" y="0"/>
          <a:chExt cx="0" cy="0"/>
        </a:xfrm>
      </p:grpSpPr>
      <p:sp>
        <p:nvSpPr>
          <p:cNvPr id="5" name="TextBox 4"/>
          <p:cNvSpPr txBox="1"/>
          <p:nvPr userDrawn="1"/>
        </p:nvSpPr>
        <p:spPr>
          <a:xfrm>
            <a:off x="904875" y="904875"/>
            <a:ext cx="6953250" cy="1566863"/>
          </a:xfrm>
          <a:prstGeom prst="rect">
            <a:avLst/>
          </a:prstGeom>
          <a:noFill/>
        </p:spPr>
        <p:txBody>
          <a:bodyPr wrap="square" lIns="0" tIns="0" rIns="0" bIns="0" rtlCol="0">
            <a:noAutofit/>
          </a:bodyPr>
          <a:lstStyle/>
          <a:p>
            <a:r>
              <a:rPr lang="en-US" sz="4000" b="1" i="0" kern="1200" dirty="0">
                <a:solidFill>
                  <a:srgbClr val="91278F"/>
                </a:solidFill>
                <a:latin typeface="Arial" charset="0"/>
                <a:ea typeface="Arial" charset="0"/>
                <a:cs typeface="Arial" charset="0"/>
              </a:rPr>
              <a:t>What sort of impact are we having?</a:t>
            </a:r>
          </a:p>
        </p:txBody>
      </p:sp>
      <p:sp>
        <p:nvSpPr>
          <p:cNvPr id="6" name="Rectangle 5"/>
          <p:cNvSpPr/>
          <p:nvPr userDrawn="1"/>
        </p:nvSpPr>
        <p:spPr>
          <a:xfrm>
            <a:off x="904875" y="3562096"/>
            <a:ext cx="8864600" cy="346249"/>
          </a:xfrm>
          <a:prstGeom prst="rect">
            <a:avLst/>
          </a:prstGeom>
        </p:spPr>
        <p:txBody>
          <a:bodyPr wrap="square" lIns="0" tIns="0" rIns="0" bIns="0" numCol="4" spcCol="360000">
            <a:noAutofit/>
          </a:bodyPr>
          <a:lstStyle/>
          <a:p>
            <a:pPr marL="0" lvl="0" indent="0" algn="l" defTabSz="1007943" rtl="0" eaLnBrk="1" latinLnBrk="0" hangingPunct="1">
              <a:lnSpc>
                <a:spcPct val="90000"/>
              </a:lnSpc>
              <a:spcBef>
                <a:spcPts val="1102"/>
              </a:spcBef>
              <a:buFont typeface="Arial" panose="020B0604020202020204" pitchFamily="34" charset="0"/>
              <a:buNone/>
            </a:pPr>
            <a:r>
              <a:rPr lang="en-US" sz="2500" b="1" i="0" kern="1200" dirty="0">
                <a:solidFill>
                  <a:schemeClr val="accent3"/>
                </a:solidFill>
                <a:latin typeface="Arial" charset="0"/>
                <a:ea typeface="Arial" charset="0"/>
                <a:cs typeface="Arial" charset="0"/>
              </a:rPr>
              <a:t>8,000</a:t>
            </a:r>
          </a:p>
          <a:p>
            <a:pPr marL="0" lvl="0" indent="0" algn="l" defTabSz="1007943" rtl="0" eaLnBrk="1" latinLnBrk="0" hangingPunct="1">
              <a:lnSpc>
                <a:spcPct val="90000"/>
              </a:lnSpc>
              <a:spcBef>
                <a:spcPts val="1102"/>
              </a:spcBef>
              <a:buFont typeface="Arial" panose="020B0604020202020204" pitchFamily="34" charset="0"/>
              <a:buNone/>
            </a:pPr>
            <a:r>
              <a:rPr lang="en-US" sz="2500" b="1" i="0" kern="1200" dirty="0">
                <a:solidFill>
                  <a:schemeClr val="accent3"/>
                </a:solidFill>
                <a:latin typeface="Arial" charset="0"/>
                <a:ea typeface="Arial" charset="0"/>
                <a:cs typeface="Arial" charset="0"/>
              </a:rPr>
              <a:t>£900,000</a:t>
            </a:r>
          </a:p>
          <a:p>
            <a:pPr marL="0" lvl="0" indent="0" algn="l" defTabSz="1007943" rtl="0" eaLnBrk="1" latinLnBrk="0" hangingPunct="1">
              <a:lnSpc>
                <a:spcPct val="90000"/>
              </a:lnSpc>
              <a:spcBef>
                <a:spcPts val="1102"/>
              </a:spcBef>
              <a:buFont typeface="Arial" panose="020B0604020202020204" pitchFamily="34" charset="0"/>
              <a:buNone/>
            </a:pPr>
            <a:r>
              <a:rPr lang="en-US" sz="2500" b="1" i="0" kern="1200" dirty="0">
                <a:solidFill>
                  <a:schemeClr val="accent3"/>
                </a:solidFill>
                <a:latin typeface="Arial" charset="0"/>
                <a:ea typeface="Arial" charset="0"/>
                <a:cs typeface="Arial" charset="0"/>
              </a:rPr>
              <a:t>96%</a:t>
            </a:r>
          </a:p>
          <a:p>
            <a:pPr marL="0" lvl="0" indent="0" algn="l" defTabSz="1007943" rtl="0" eaLnBrk="1" latinLnBrk="0" hangingPunct="1">
              <a:lnSpc>
                <a:spcPct val="90000"/>
              </a:lnSpc>
              <a:spcBef>
                <a:spcPts val="1102"/>
              </a:spcBef>
              <a:buFont typeface="Arial" panose="020B0604020202020204" pitchFamily="34" charset="0"/>
              <a:buNone/>
            </a:pPr>
            <a:r>
              <a:rPr lang="en-US" sz="2500" b="1" i="0" kern="1200" dirty="0">
                <a:solidFill>
                  <a:schemeClr val="accent3"/>
                </a:solidFill>
                <a:latin typeface="Arial" charset="0"/>
                <a:ea typeface="Arial" charset="0"/>
                <a:cs typeface="Arial" charset="0"/>
              </a:rPr>
              <a:t>92%</a:t>
            </a:r>
          </a:p>
        </p:txBody>
      </p:sp>
      <p:sp>
        <p:nvSpPr>
          <p:cNvPr id="11" name="Oval 10"/>
          <p:cNvSpPr>
            <a:spLocks noChangeAspect="1"/>
          </p:cNvSpPr>
          <p:nvPr userDrawn="1"/>
        </p:nvSpPr>
        <p:spPr>
          <a:xfrm>
            <a:off x="914401" y="2592623"/>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userDrawn="1"/>
        </p:nvSpPr>
        <p:spPr>
          <a:xfrm>
            <a:off x="926377" y="2592623"/>
            <a:ext cx="720000" cy="720000"/>
          </a:xfrm>
          <a:prstGeom prst="ellipse">
            <a:avLst/>
          </a:prstGeom>
          <a:blipFill dpi="0" rotWithShape="1">
            <a:blip r:embed="rId2" cstate="screen">
              <a:extLst>
                <a:ext uri="{28A0092B-C50C-407E-A947-70E740481C1C}">
                  <a14:useLocalDpi xmlns:a14="http://schemas.microsoft.com/office/drawing/2010/main"/>
                </a:ext>
              </a:extLst>
            </a:blip>
            <a:srcRect/>
            <a:stretch>
              <a:fillRect l="15000" t="15000" r="15000" b="1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userDrawn="1"/>
        </p:nvSpPr>
        <p:spPr>
          <a:xfrm>
            <a:off x="3214688" y="2592623"/>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a:spLocks noChangeAspect="1"/>
          </p:cNvSpPr>
          <p:nvPr userDrawn="1"/>
        </p:nvSpPr>
        <p:spPr>
          <a:xfrm>
            <a:off x="5502999" y="2592623"/>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userDrawn="1"/>
        </p:nvSpPr>
        <p:spPr>
          <a:xfrm>
            <a:off x="7791310" y="2592623"/>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904875" y="4090734"/>
            <a:ext cx="8864600" cy="752729"/>
          </a:xfrm>
          <a:prstGeom prst="rect">
            <a:avLst/>
          </a:prstGeom>
        </p:spPr>
        <p:txBody>
          <a:bodyPr wrap="square" lIns="0" tIns="0" rIns="0" bIns="0" numCol="4" spcCol="360000">
            <a:noAutofit/>
          </a:bodyPr>
          <a:lstStyle/>
          <a:p>
            <a:pPr marL="0" lvl="0" indent="0" algn="l" defTabSz="1007943" rtl="0" eaLnBrk="1" latinLnBrk="0" hangingPunct="1">
              <a:lnSpc>
                <a:spcPct val="90000"/>
              </a:lnSpc>
              <a:spcBef>
                <a:spcPts val="1102"/>
              </a:spcBef>
              <a:buFont typeface="Arial" panose="020B0604020202020204" pitchFamily="34" charset="0"/>
              <a:buNone/>
            </a:pPr>
            <a:r>
              <a:rPr lang="en-US" sz="1600" b="0" i="0" kern="1200" dirty="0">
                <a:solidFill>
                  <a:schemeClr val="tx1">
                    <a:lumMod val="75000"/>
                    <a:lumOff val="25000"/>
                  </a:schemeClr>
                </a:solidFill>
                <a:latin typeface="Arial" charset="0"/>
                <a:ea typeface="Arial" charset="0"/>
                <a:cs typeface="Arial" charset="0"/>
              </a:rPr>
              <a:t>calls were handled by our free phone helpline</a:t>
            </a:r>
          </a:p>
          <a:p>
            <a:pPr marL="0" lvl="0" indent="0" algn="l" defTabSz="1007943" rtl="0" eaLnBrk="1" latinLnBrk="0" hangingPunct="1">
              <a:lnSpc>
                <a:spcPct val="90000"/>
              </a:lnSpc>
              <a:spcBef>
                <a:spcPts val="1102"/>
              </a:spcBef>
              <a:buFont typeface="Arial" panose="020B0604020202020204" pitchFamily="34" charset="0"/>
              <a:buNone/>
            </a:pPr>
            <a:r>
              <a:rPr lang="en-US" sz="1600" b="0" i="0" kern="1200" dirty="0">
                <a:solidFill>
                  <a:schemeClr val="tx1">
                    <a:lumMod val="75000"/>
                    <a:lumOff val="25000"/>
                  </a:schemeClr>
                </a:solidFill>
                <a:latin typeface="Arial" charset="0"/>
                <a:ea typeface="Arial" charset="0"/>
                <a:cs typeface="Arial" charset="0"/>
              </a:rPr>
              <a:t>was given out as cash grants</a:t>
            </a:r>
          </a:p>
          <a:p>
            <a:pPr marL="0" lvl="0" indent="0" algn="l" defTabSz="1007943" rtl="0" eaLnBrk="1" latinLnBrk="0" hangingPunct="1">
              <a:lnSpc>
                <a:spcPct val="90000"/>
              </a:lnSpc>
              <a:spcBef>
                <a:spcPts val="1102"/>
              </a:spcBef>
              <a:buFont typeface="Arial" panose="020B0604020202020204" pitchFamily="34" charset="0"/>
              <a:buNone/>
            </a:pPr>
            <a:endParaRPr lang="en-US" sz="1600" b="0" i="0" kern="1200" dirty="0">
              <a:solidFill>
                <a:schemeClr val="tx1">
                  <a:lumMod val="75000"/>
                  <a:lumOff val="25000"/>
                </a:schemeClr>
              </a:solidFill>
              <a:latin typeface="Arial" charset="0"/>
              <a:ea typeface="Arial" charset="0"/>
              <a:cs typeface="Arial" charset="0"/>
            </a:endParaRPr>
          </a:p>
          <a:p>
            <a:pPr marL="0" lvl="0" indent="0" algn="l" defTabSz="1007943" rtl="0" eaLnBrk="1" latinLnBrk="0" hangingPunct="1">
              <a:lnSpc>
                <a:spcPct val="90000"/>
              </a:lnSpc>
              <a:spcBef>
                <a:spcPts val="1102"/>
              </a:spcBef>
              <a:buFont typeface="Arial" panose="020B0604020202020204" pitchFamily="34" charset="0"/>
              <a:buNone/>
            </a:pPr>
            <a:r>
              <a:rPr lang="en-US" sz="1600" b="0" i="0" kern="1200" dirty="0">
                <a:solidFill>
                  <a:schemeClr val="tx1">
                    <a:lumMod val="75000"/>
                    <a:lumOff val="25000"/>
                  </a:schemeClr>
                </a:solidFill>
                <a:latin typeface="Arial" charset="0"/>
                <a:ea typeface="Arial" charset="0"/>
                <a:cs typeface="Arial" charset="0"/>
              </a:rPr>
              <a:t>of clients would recommend BWC to a friend or bank colleague</a:t>
            </a:r>
          </a:p>
          <a:p>
            <a:pPr marL="0" lvl="0" indent="0" algn="l" defTabSz="1007943" rtl="0" eaLnBrk="1" latinLnBrk="0" hangingPunct="1">
              <a:lnSpc>
                <a:spcPct val="90000"/>
              </a:lnSpc>
              <a:spcBef>
                <a:spcPts val="1102"/>
              </a:spcBef>
              <a:buFont typeface="Arial" panose="020B0604020202020204" pitchFamily="34" charset="0"/>
              <a:buNone/>
            </a:pPr>
            <a:r>
              <a:rPr lang="en-US" sz="1600" b="0" i="0" kern="1200" dirty="0">
                <a:solidFill>
                  <a:schemeClr val="tx1">
                    <a:lumMod val="75000"/>
                    <a:lumOff val="25000"/>
                  </a:schemeClr>
                </a:solidFill>
                <a:latin typeface="Arial" charset="0"/>
                <a:ea typeface="Arial" charset="0"/>
                <a:cs typeface="Arial" charset="0"/>
              </a:rPr>
              <a:t>of clients rated our customer service as excellent</a:t>
            </a:r>
          </a:p>
        </p:txBody>
      </p:sp>
      <p:sp>
        <p:nvSpPr>
          <p:cNvPr id="22" name="Oval 21"/>
          <p:cNvSpPr>
            <a:spLocks noChangeAspect="1"/>
          </p:cNvSpPr>
          <p:nvPr userDrawn="1"/>
        </p:nvSpPr>
        <p:spPr>
          <a:xfrm>
            <a:off x="3231288" y="2592623"/>
            <a:ext cx="720000" cy="720000"/>
          </a:xfrm>
          <a:prstGeom prst="ellipse">
            <a:avLst/>
          </a:prstGeom>
          <a:blipFill dpi="0" rotWithShape="1">
            <a:blip r:embed="rId3" cstate="screen">
              <a:extLst>
                <a:ext uri="{28A0092B-C50C-407E-A947-70E740481C1C}">
                  <a14:useLocalDpi xmlns:a14="http://schemas.microsoft.com/office/drawing/2010/main"/>
                </a:ext>
              </a:extLst>
            </a:blip>
            <a:srcRect/>
            <a:stretch>
              <a:fillRect l="15000" t="15000" r="15000" b="1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userDrawn="1"/>
        </p:nvSpPr>
        <p:spPr>
          <a:xfrm>
            <a:off x="5505089" y="2592623"/>
            <a:ext cx="720000" cy="720000"/>
          </a:xfrm>
          <a:prstGeom prst="ellipse">
            <a:avLst/>
          </a:prstGeom>
          <a:blipFill dpi="0" rotWithShape="1">
            <a:blip r:embed="rId4" cstate="screen">
              <a:extLst>
                <a:ext uri="{28A0092B-C50C-407E-A947-70E740481C1C}">
                  <a14:useLocalDpi xmlns:a14="http://schemas.microsoft.com/office/drawing/2010/main"/>
                </a:ext>
              </a:extLst>
            </a:blip>
            <a:srcRect/>
            <a:stretch>
              <a:fillRect l="15000" t="15000" r="15000" b="1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userDrawn="1"/>
        </p:nvSpPr>
        <p:spPr>
          <a:xfrm>
            <a:off x="7780339" y="2592623"/>
            <a:ext cx="720000" cy="720000"/>
          </a:xfrm>
          <a:prstGeom prst="ellipse">
            <a:avLst/>
          </a:prstGeom>
          <a:blipFill dpi="0" rotWithShape="1">
            <a:blip r:embed="rId5" cstate="screen">
              <a:extLst>
                <a:ext uri="{28A0092B-C50C-407E-A947-70E740481C1C}">
                  <a14:useLocalDpi xmlns:a14="http://schemas.microsoft.com/office/drawing/2010/main"/>
                </a:ext>
              </a:extLst>
            </a:blip>
            <a:srcRect/>
            <a:stretch>
              <a:fillRect l="15000" t="15000" r="15000" b="1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78561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pact slide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Oval 4"/>
          <p:cNvSpPr>
            <a:spLocks noChangeAspect="1"/>
          </p:cNvSpPr>
          <p:nvPr userDrawn="1"/>
        </p:nvSpPr>
        <p:spPr>
          <a:xfrm>
            <a:off x="914401" y="2592623"/>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userDrawn="1"/>
        </p:nvSpPr>
        <p:spPr>
          <a:xfrm>
            <a:off x="5490792" y="2592623"/>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userDrawn="1"/>
        </p:nvSpPr>
        <p:spPr>
          <a:xfrm>
            <a:off x="7778988" y="2592623"/>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4"/>
          <p:cNvSpPr>
            <a:spLocks noGrp="1"/>
          </p:cNvSpPr>
          <p:nvPr>
            <p:ph type="pic" sz="quarter" idx="10" hasCustomPrompt="1"/>
          </p:nvPr>
        </p:nvSpPr>
        <p:spPr>
          <a:xfrm>
            <a:off x="904875" y="2586039"/>
            <a:ext cx="720000" cy="720000"/>
          </a:xfrm>
          <a:blipFill dpi="0" rotWithShape="1">
            <a:blip r:embed="rId2" cstate="screen">
              <a:extLst>
                <a:ext uri="{28A0092B-C50C-407E-A947-70E740481C1C}">
                  <a14:useLocalDpi xmlns:a14="http://schemas.microsoft.com/office/drawing/2010/main"/>
                </a:ext>
              </a:extLst>
            </a:blip>
            <a:srcRect/>
            <a:stretch>
              <a:fillRect l="15000" t="15000" r="15000" b="15000"/>
            </a:stretch>
          </a:blipFill>
        </p:spPr>
        <p:txBody>
          <a:bodyPr anchor="ctr" anchorCtr="0"/>
          <a:lstStyle>
            <a:lvl1pPr marL="0" indent="0" algn="ctr" defTabSz="1007943" rtl="0" eaLnBrk="1" latinLnBrk="0" hangingPunct="1">
              <a:lnSpc>
                <a:spcPct val="90000"/>
              </a:lnSpc>
              <a:spcBef>
                <a:spcPts val="600"/>
              </a:spcBef>
              <a:spcAft>
                <a:spcPts val="300"/>
              </a:spcAft>
              <a:buFont typeface="Arial" panose="020B0604020202020204" pitchFamily="34" charset="0"/>
              <a:buNone/>
              <a:defRPr lang="en-US" sz="1600" b="1" i="0" kern="1200" dirty="0">
                <a:solidFill>
                  <a:schemeClr val="bg1"/>
                </a:solidFill>
                <a:latin typeface="Arial" charset="0"/>
                <a:ea typeface="Arial" charset="0"/>
                <a:cs typeface="Arial" charset="0"/>
              </a:defRPr>
            </a:lvl1pPr>
          </a:lstStyle>
          <a:p>
            <a:r>
              <a:rPr lang="en-US" dirty="0"/>
              <a:t>Insert icon</a:t>
            </a:r>
          </a:p>
        </p:txBody>
      </p:sp>
      <p:sp>
        <p:nvSpPr>
          <p:cNvPr id="26" name="Text Placeholder 21"/>
          <p:cNvSpPr>
            <a:spLocks noGrp="1"/>
          </p:cNvSpPr>
          <p:nvPr>
            <p:ph type="body" sz="quarter" idx="14"/>
          </p:nvPr>
        </p:nvSpPr>
        <p:spPr>
          <a:xfrm>
            <a:off x="914401" y="3562252"/>
            <a:ext cx="1990487" cy="400049"/>
          </a:xfrm>
        </p:spPr>
        <p:txBody>
          <a:bodyPr/>
          <a:lstStyle>
            <a:lvl1pPr>
              <a:defRPr lang="en-US" sz="2500" b="1" i="0" kern="1200" dirty="0" smtClean="0">
                <a:solidFill>
                  <a:schemeClr val="accent3"/>
                </a:solidFill>
                <a:latin typeface="Arial" charset="0"/>
                <a:ea typeface="Arial" charset="0"/>
                <a:cs typeface="Arial" charset="0"/>
              </a:defRPr>
            </a:lvl1pPr>
          </a:lstStyle>
          <a:p>
            <a:pPr lvl="0"/>
            <a:r>
              <a:rPr lang="en-US" dirty="0"/>
              <a:t>Click to edit</a:t>
            </a:r>
          </a:p>
        </p:txBody>
      </p:sp>
      <p:sp>
        <p:nvSpPr>
          <p:cNvPr id="27" name="Text Placeholder 21"/>
          <p:cNvSpPr>
            <a:spLocks noGrp="1"/>
          </p:cNvSpPr>
          <p:nvPr>
            <p:ph type="body" sz="quarter" idx="15"/>
          </p:nvPr>
        </p:nvSpPr>
        <p:spPr>
          <a:xfrm>
            <a:off x="5490792" y="3562251"/>
            <a:ext cx="1990487" cy="400049"/>
          </a:xfrm>
        </p:spPr>
        <p:txBody>
          <a:bodyPr/>
          <a:lstStyle>
            <a:lvl1pPr>
              <a:defRPr lang="en-US" sz="2500" b="1" i="0" kern="1200" dirty="0" smtClean="0">
                <a:solidFill>
                  <a:schemeClr val="accent3"/>
                </a:solidFill>
                <a:latin typeface="Arial" charset="0"/>
                <a:ea typeface="Arial" charset="0"/>
                <a:cs typeface="Arial" charset="0"/>
              </a:defRPr>
            </a:lvl1pPr>
          </a:lstStyle>
          <a:p>
            <a:pPr lvl="0"/>
            <a:r>
              <a:rPr lang="en-US" dirty="0"/>
              <a:t>Click to edit</a:t>
            </a:r>
          </a:p>
        </p:txBody>
      </p:sp>
      <p:sp>
        <p:nvSpPr>
          <p:cNvPr id="28" name="Text Placeholder 21"/>
          <p:cNvSpPr>
            <a:spLocks noGrp="1"/>
          </p:cNvSpPr>
          <p:nvPr>
            <p:ph type="body" sz="quarter" idx="16"/>
          </p:nvPr>
        </p:nvSpPr>
        <p:spPr>
          <a:xfrm>
            <a:off x="3202596" y="3562251"/>
            <a:ext cx="1990487" cy="400049"/>
          </a:xfrm>
        </p:spPr>
        <p:txBody>
          <a:bodyPr/>
          <a:lstStyle>
            <a:lvl1pPr>
              <a:defRPr lang="en-US" sz="2500" b="1" i="0" kern="1200" dirty="0" smtClean="0">
                <a:solidFill>
                  <a:schemeClr val="accent3"/>
                </a:solidFill>
                <a:latin typeface="Arial" charset="0"/>
                <a:ea typeface="Arial" charset="0"/>
                <a:cs typeface="Arial" charset="0"/>
              </a:defRPr>
            </a:lvl1pPr>
          </a:lstStyle>
          <a:p>
            <a:pPr lvl="0"/>
            <a:r>
              <a:rPr lang="en-US" dirty="0"/>
              <a:t>Click to edit</a:t>
            </a:r>
          </a:p>
        </p:txBody>
      </p:sp>
      <p:sp>
        <p:nvSpPr>
          <p:cNvPr id="29" name="Text Placeholder 21"/>
          <p:cNvSpPr>
            <a:spLocks noGrp="1"/>
          </p:cNvSpPr>
          <p:nvPr>
            <p:ph type="body" sz="quarter" idx="17"/>
          </p:nvPr>
        </p:nvSpPr>
        <p:spPr>
          <a:xfrm>
            <a:off x="7778988" y="3562251"/>
            <a:ext cx="1990487" cy="400049"/>
          </a:xfrm>
        </p:spPr>
        <p:txBody>
          <a:bodyPr/>
          <a:lstStyle>
            <a:lvl1pPr>
              <a:defRPr lang="en-US" sz="2500" b="1" i="0" kern="1200" dirty="0" smtClean="0">
                <a:solidFill>
                  <a:schemeClr val="accent3"/>
                </a:solidFill>
                <a:latin typeface="Arial" charset="0"/>
                <a:ea typeface="Arial" charset="0"/>
                <a:cs typeface="Arial" charset="0"/>
              </a:defRPr>
            </a:lvl1pPr>
          </a:lstStyle>
          <a:p>
            <a:pPr lvl="0"/>
            <a:r>
              <a:rPr lang="en-US" dirty="0"/>
              <a:t>Click to edit</a:t>
            </a:r>
          </a:p>
        </p:txBody>
      </p:sp>
      <p:sp>
        <p:nvSpPr>
          <p:cNvPr id="30" name="Text Placeholder 21"/>
          <p:cNvSpPr>
            <a:spLocks noGrp="1"/>
          </p:cNvSpPr>
          <p:nvPr>
            <p:ph type="body" sz="quarter" idx="18"/>
          </p:nvPr>
        </p:nvSpPr>
        <p:spPr>
          <a:xfrm>
            <a:off x="914401" y="4113015"/>
            <a:ext cx="1990487" cy="898189"/>
          </a:xfrm>
        </p:spPr>
        <p:txBody>
          <a:bodyPr/>
          <a:lstStyle>
            <a:lvl1pPr>
              <a:defRPr lang="en-US" sz="1600" b="0" i="0" kern="1200" dirty="0" smtClean="0">
                <a:solidFill>
                  <a:schemeClr val="tx1"/>
                </a:solidFill>
                <a:latin typeface="Arial" charset="0"/>
                <a:ea typeface="Arial" charset="0"/>
                <a:cs typeface="Arial" charset="0"/>
              </a:defRPr>
            </a:lvl1pPr>
          </a:lstStyle>
          <a:p>
            <a:pPr lvl="0"/>
            <a:r>
              <a:rPr lang="en-US" dirty="0"/>
              <a:t>Click to edit Master text styles</a:t>
            </a:r>
          </a:p>
        </p:txBody>
      </p:sp>
      <p:sp>
        <p:nvSpPr>
          <p:cNvPr id="31" name="Text Placeholder 21"/>
          <p:cNvSpPr>
            <a:spLocks noGrp="1"/>
          </p:cNvSpPr>
          <p:nvPr>
            <p:ph type="body" sz="quarter" idx="19"/>
          </p:nvPr>
        </p:nvSpPr>
        <p:spPr>
          <a:xfrm>
            <a:off x="5490792" y="4113014"/>
            <a:ext cx="1990487" cy="898189"/>
          </a:xfrm>
        </p:spPr>
        <p:txBody>
          <a:bodyPr/>
          <a:lstStyle>
            <a:lvl1pPr>
              <a:defRPr lang="en-US" sz="1600" b="0" i="0" kern="1200" smtClean="0">
                <a:solidFill>
                  <a:schemeClr val="tx1"/>
                </a:solidFill>
                <a:latin typeface="Arial" charset="0"/>
                <a:ea typeface="Arial" charset="0"/>
                <a:cs typeface="Arial" charset="0"/>
              </a:defRPr>
            </a:lvl1pPr>
          </a:lstStyle>
          <a:p>
            <a:pPr lvl="0"/>
            <a:r>
              <a:rPr lang="en-US"/>
              <a:t>Click to edit Master text styles</a:t>
            </a:r>
          </a:p>
        </p:txBody>
      </p:sp>
      <p:sp>
        <p:nvSpPr>
          <p:cNvPr id="32" name="Text Placeholder 21"/>
          <p:cNvSpPr>
            <a:spLocks noGrp="1"/>
          </p:cNvSpPr>
          <p:nvPr>
            <p:ph type="body" sz="quarter" idx="20"/>
          </p:nvPr>
        </p:nvSpPr>
        <p:spPr>
          <a:xfrm>
            <a:off x="3202596" y="4113014"/>
            <a:ext cx="1990487" cy="898189"/>
          </a:xfrm>
        </p:spPr>
        <p:txBody>
          <a:bodyPr/>
          <a:lstStyle>
            <a:lvl1pPr>
              <a:defRPr lang="en-US" sz="1600" b="0" i="0" kern="1200" dirty="0" smtClean="0">
                <a:solidFill>
                  <a:schemeClr val="tx1"/>
                </a:solidFill>
                <a:latin typeface="Arial" charset="0"/>
                <a:ea typeface="Arial" charset="0"/>
                <a:cs typeface="Arial" charset="0"/>
              </a:defRPr>
            </a:lvl1pPr>
          </a:lstStyle>
          <a:p>
            <a:pPr marL="0" lvl="0" indent="0" algn="l" defTabSz="1007943" rtl="0" eaLnBrk="1" latinLnBrk="0" hangingPunct="1">
              <a:lnSpc>
                <a:spcPct val="90000"/>
              </a:lnSpc>
              <a:spcBef>
                <a:spcPts val="600"/>
              </a:spcBef>
              <a:spcAft>
                <a:spcPts val="300"/>
              </a:spcAft>
              <a:buFont typeface="Arial" panose="020B0604020202020204" pitchFamily="34" charset="0"/>
              <a:buNone/>
            </a:pPr>
            <a:r>
              <a:rPr lang="en-US" dirty="0"/>
              <a:t>Click to edit Master text styles</a:t>
            </a:r>
          </a:p>
        </p:txBody>
      </p:sp>
      <p:sp>
        <p:nvSpPr>
          <p:cNvPr id="33" name="Text Placeholder 21"/>
          <p:cNvSpPr>
            <a:spLocks noGrp="1"/>
          </p:cNvSpPr>
          <p:nvPr>
            <p:ph type="body" sz="quarter" idx="21"/>
          </p:nvPr>
        </p:nvSpPr>
        <p:spPr>
          <a:xfrm>
            <a:off x="7778988" y="4113014"/>
            <a:ext cx="1990487" cy="898189"/>
          </a:xfrm>
        </p:spPr>
        <p:txBody>
          <a:bodyPr/>
          <a:lstStyle>
            <a:lvl1pPr>
              <a:defRPr lang="en-US" sz="1600" b="0" i="0" kern="1200" dirty="0" smtClean="0">
                <a:solidFill>
                  <a:schemeClr val="tx1"/>
                </a:solidFill>
                <a:latin typeface="Arial" charset="0"/>
                <a:ea typeface="Arial" charset="0"/>
                <a:cs typeface="Arial" charset="0"/>
              </a:defRPr>
            </a:lvl1pPr>
          </a:lstStyle>
          <a:p>
            <a:pPr lvl="0"/>
            <a:r>
              <a:rPr lang="en-US"/>
              <a:t>Click to edit Master text styles</a:t>
            </a:r>
          </a:p>
        </p:txBody>
      </p:sp>
      <p:sp>
        <p:nvSpPr>
          <p:cNvPr id="34" name="Oval 33"/>
          <p:cNvSpPr>
            <a:spLocks noChangeAspect="1"/>
          </p:cNvSpPr>
          <p:nvPr userDrawn="1"/>
        </p:nvSpPr>
        <p:spPr>
          <a:xfrm>
            <a:off x="3202596" y="2592623"/>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icture Placeholder 14"/>
          <p:cNvSpPr>
            <a:spLocks noGrp="1"/>
          </p:cNvSpPr>
          <p:nvPr>
            <p:ph type="pic" sz="quarter" idx="22" hasCustomPrompt="1"/>
          </p:nvPr>
        </p:nvSpPr>
        <p:spPr>
          <a:xfrm>
            <a:off x="3202596" y="2586039"/>
            <a:ext cx="720000" cy="720000"/>
          </a:xfrm>
          <a:blipFill dpi="0" rotWithShape="1">
            <a:blip r:embed="rId2" cstate="screen">
              <a:extLst>
                <a:ext uri="{28A0092B-C50C-407E-A947-70E740481C1C}">
                  <a14:useLocalDpi xmlns:a14="http://schemas.microsoft.com/office/drawing/2010/main"/>
                </a:ext>
              </a:extLst>
            </a:blip>
            <a:srcRect/>
            <a:stretch>
              <a:fillRect l="15000" t="15000" r="15000" b="15000"/>
            </a:stretch>
          </a:blipFill>
        </p:spPr>
        <p:txBody>
          <a:bodyPr anchor="ctr" anchorCtr="0"/>
          <a:lstStyle>
            <a:lvl1pPr marL="0" indent="0" algn="ctr" defTabSz="1007943" rtl="0" eaLnBrk="1" latinLnBrk="0" hangingPunct="1">
              <a:lnSpc>
                <a:spcPct val="90000"/>
              </a:lnSpc>
              <a:spcBef>
                <a:spcPts val="600"/>
              </a:spcBef>
              <a:spcAft>
                <a:spcPts val="300"/>
              </a:spcAft>
              <a:buFont typeface="Arial" panose="020B0604020202020204" pitchFamily="34" charset="0"/>
              <a:buNone/>
              <a:defRPr lang="en-US" sz="1600" b="1" i="0" kern="1200" dirty="0">
                <a:solidFill>
                  <a:schemeClr val="bg1"/>
                </a:solidFill>
                <a:latin typeface="Gotham" charset="0"/>
                <a:ea typeface="Gotham" charset="0"/>
                <a:cs typeface="Gotham" charset="0"/>
              </a:defRPr>
            </a:lvl1pPr>
          </a:lstStyle>
          <a:p>
            <a:r>
              <a:rPr lang="en-US" dirty="0"/>
              <a:t>Insert icon</a:t>
            </a:r>
          </a:p>
        </p:txBody>
      </p:sp>
      <p:sp>
        <p:nvSpPr>
          <p:cNvPr id="36" name="Picture Placeholder 14"/>
          <p:cNvSpPr>
            <a:spLocks noGrp="1"/>
          </p:cNvSpPr>
          <p:nvPr>
            <p:ph type="pic" sz="quarter" idx="23" hasCustomPrompt="1"/>
          </p:nvPr>
        </p:nvSpPr>
        <p:spPr>
          <a:xfrm>
            <a:off x="5498613" y="2586039"/>
            <a:ext cx="720000" cy="720000"/>
          </a:xfrm>
          <a:blipFill dpi="0" rotWithShape="1">
            <a:blip r:embed="rId2" cstate="screen">
              <a:extLst>
                <a:ext uri="{28A0092B-C50C-407E-A947-70E740481C1C}">
                  <a14:useLocalDpi xmlns:a14="http://schemas.microsoft.com/office/drawing/2010/main"/>
                </a:ext>
              </a:extLst>
            </a:blip>
            <a:srcRect/>
            <a:stretch>
              <a:fillRect l="15000" t="15000" r="15000" b="15000"/>
            </a:stretch>
          </a:blipFill>
        </p:spPr>
        <p:txBody>
          <a:bodyPr anchor="ctr" anchorCtr="0"/>
          <a:lstStyle>
            <a:lvl1pPr marL="0" indent="0" algn="ctr" defTabSz="1007943" rtl="0" eaLnBrk="1" latinLnBrk="0" hangingPunct="1">
              <a:lnSpc>
                <a:spcPct val="90000"/>
              </a:lnSpc>
              <a:spcBef>
                <a:spcPts val="600"/>
              </a:spcBef>
              <a:spcAft>
                <a:spcPts val="300"/>
              </a:spcAft>
              <a:buFont typeface="Arial" panose="020B0604020202020204" pitchFamily="34" charset="0"/>
              <a:buNone/>
              <a:defRPr lang="en-US" sz="1600" b="1" i="0" kern="1200" dirty="0">
                <a:solidFill>
                  <a:schemeClr val="bg1"/>
                </a:solidFill>
                <a:latin typeface="Gotham" charset="0"/>
                <a:ea typeface="Gotham" charset="0"/>
                <a:cs typeface="Gotham" charset="0"/>
              </a:defRPr>
            </a:lvl1pPr>
          </a:lstStyle>
          <a:p>
            <a:r>
              <a:rPr lang="en-US" dirty="0"/>
              <a:t>Insert icon</a:t>
            </a:r>
          </a:p>
        </p:txBody>
      </p:sp>
      <p:sp>
        <p:nvSpPr>
          <p:cNvPr id="37" name="Picture Placeholder 14"/>
          <p:cNvSpPr>
            <a:spLocks noGrp="1"/>
          </p:cNvSpPr>
          <p:nvPr>
            <p:ph type="pic" sz="quarter" idx="24" hasCustomPrompt="1"/>
          </p:nvPr>
        </p:nvSpPr>
        <p:spPr>
          <a:xfrm>
            <a:off x="7778988" y="2586039"/>
            <a:ext cx="720000" cy="720000"/>
          </a:xfrm>
          <a:blipFill dpi="0" rotWithShape="1">
            <a:blip r:embed="rId2" cstate="screen">
              <a:extLst>
                <a:ext uri="{28A0092B-C50C-407E-A947-70E740481C1C}">
                  <a14:useLocalDpi xmlns:a14="http://schemas.microsoft.com/office/drawing/2010/main"/>
                </a:ext>
              </a:extLst>
            </a:blip>
            <a:srcRect/>
            <a:stretch>
              <a:fillRect l="15000" t="15000" r="15000" b="15000"/>
            </a:stretch>
          </a:blipFill>
        </p:spPr>
        <p:txBody>
          <a:bodyPr anchor="ctr" anchorCtr="0"/>
          <a:lstStyle>
            <a:lvl1pPr marL="0" indent="0" algn="ctr" defTabSz="1007943" rtl="0" eaLnBrk="1" latinLnBrk="0" hangingPunct="1">
              <a:lnSpc>
                <a:spcPct val="90000"/>
              </a:lnSpc>
              <a:spcBef>
                <a:spcPts val="600"/>
              </a:spcBef>
              <a:spcAft>
                <a:spcPts val="300"/>
              </a:spcAft>
              <a:buFont typeface="Arial" panose="020B0604020202020204" pitchFamily="34" charset="0"/>
              <a:buNone/>
              <a:defRPr lang="en-US" sz="1600" b="1" i="0" kern="1200" dirty="0">
                <a:solidFill>
                  <a:schemeClr val="bg1"/>
                </a:solidFill>
                <a:latin typeface="Gotham" charset="0"/>
                <a:ea typeface="Gotham" charset="0"/>
                <a:cs typeface="Gotham" charset="0"/>
              </a:defRPr>
            </a:lvl1pPr>
          </a:lstStyle>
          <a:p>
            <a:r>
              <a:rPr lang="en-US" dirty="0"/>
              <a:t>Insert icon</a:t>
            </a:r>
          </a:p>
        </p:txBody>
      </p:sp>
    </p:spTree>
    <p:extLst>
      <p:ext uri="{BB962C8B-B14F-4D97-AF65-F5344CB8AC3E}">
        <p14:creationId xmlns:p14="http://schemas.microsoft.com/office/powerpoint/2010/main" val="11546025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 4">
    <p:spTree>
      <p:nvGrpSpPr>
        <p:cNvPr id="1" name=""/>
        <p:cNvGrpSpPr/>
        <p:nvPr/>
      </p:nvGrpSpPr>
      <p:grpSpPr>
        <a:xfrm>
          <a:off x="0" y="0"/>
          <a:ext cx="0" cy="0"/>
          <a:chOff x="0" y="0"/>
          <a:chExt cx="0" cy="0"/>
        </a:xfrm>
      </p:grpSpPr>
      <p:sp>
        <p:nvSpPr>
          <p:cNvPr id="3" name="Rectangle 2"/>
          <p:cNvSpPr/>
          <p:nvPr userDrawn="1"/>
        </p:nvSpPr>
        <p:spPr>
          <a:xfrm>
            <a:off x="0" y="6322875"/>
            <a:ext cx="10691813" cy="1260000"/>
          </a:xfrm>
          <a:prstGeom prst="rect">
            <a:avLst/>
          </a:prstGeom>
          <a:solidFill>
            <a:srgbClr val="91278F">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iamond 3"/>
          <p:cNvSpPr/>
          <p:nvPr userDrawn="1"/>
        </p:nvSpPr>
        <p:spPr>
          <a:xfrm>
            <a:off x="1733461" y="5743575"/>
            <a:ext cx="1158600" cy="115860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6329362" y="550863"/>
            <a:ext cx="3813175" cy="2578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720000" rIns="360000" bIns="360000" rtlCol="0" anchor="t" anchorCtr="0"/>
          <a:lstStyle/>
          <a:p>
            <a:pPr marL="0" lvl="0" indent="0" algn="l" defTabSz="1007943" rtl="0" eaLnBrk="1" latinLnBrk="0" hangingPunct="1">
              <a:lnSpc>
                <a:spcPct val="90000"/>
              </a:lnSpc>
              <a:spcBef>
                <a:spcPts val="600"/>
              </a:spcBef>
              <a:spcAft>
                <a:spcPts val="300"/>
              </a:spcAft>
              <a:buFont typeface="Arial" panose="020B0604020202020204" pitchFamily="34" charset="0"/>
              <a:buNone/>
            </a:pPr>
            <a:r>
              <a:rPr lang="en-US" sz="2100" b="1" i="0" kern="1200" dirty="0">
                <a:solidFill>
                  <a:schemeClr val="tx1"/>
                </a:solidFill>
                <a:latin typeface="Arial" charset="0"/>
                <a:ea typeface="Arial" charset="0"/>
                <a:cs typeface="Arial" charset="0"/>
              </a:rPr>
              <a:t>Click to type</a:t>
            </a:r>
          </a:p>
        </p:txBody>
      </p:sp>
      <p:sp>
        <p:nvSpPr>
          <p:cNvPr id="9" name="Rectangle 8"/>
          <p:cNvSpPr/>
          <p:nvPr userDrawn="1"/>
        </p:nvSpPr>
        <p:spPr>
          <a:xfrm>
            <a:off x="541338" y="3279775"/>
            <a:ext cx="3813175" cy="2578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720000" rIns="360000" bIns="360000" rtlCol="0" anchor="t" anchorCtr="0"/>
          <a:lstStyle/>
          <a:p>
            <a:pPr marL="0" lvl="0" indent="0" algn="l" defTabSz="1007943" rtl="0" eaLnBrk="1" latinLnBrk="0" hangingPunct="1">
              <a:lnSpc>
                <a:spcPct val="90000"/>
              </a:lnSpc>
              <a:spcBef>
                <a:spcPts val="600"/>
              </a:spcBef>
              <a:spcAft>
                <a:spcPts val="300"/>
              </a:spcAft>
              <a:buFont typeface="Arial" panose="020B0604020202020204" pitchFamily="34" charset="0"/>
              <a:buNone/>
            </a:pPr>
            <a:r>
              <a:rPr lang="en-US" sz="2100" b="1" i="0" kern="1200" dirty="0">
                <a:solidFill>
                  <a:schemeClr val="tx1"/>
                </a:solidFill>
                <a:latin typeface="Arial" charset="0"/>
                <a:ea typeface="Arial" charset="0"/>
                <a:cs typeface="Arial" charset="0"/>
              </a:rPr>
              <a:t>Click to type</a:t>
            </a:r>
          </a:p>
        </p:txBody>
      </p:sp>
      <p:sp>
        <p:nvSpPr>
          <p:cNvPr id="10" name="Rectangle 9"/>
          <p:cNvSpPr/>
          <p:nvPr userDrawn="1"/>
        </p:nvSpPr>
        <p:spPr>
          <a:xfrm>
            <a:off x="4511676" y="3279775"/>
            <a:ext cx="5630862" cy="2578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720000" rIns="360000" bIns="360000" rtlCol="0" anchor="t" anchorCtr="0"/>
          <a:lstStyle/>
          <a:p>
            <a:pPr marL="0" lvl="0" indent="0" algn="l" defTabSz="1007943" rtl="0" eaLnBrk="1" latinLnBrk="0" hangingPunct="1">
              <a:lnSpc>
                <a:spcPct val="90000"/>
              </a:lnSpc>
              <a:spcBef>
                <a:spcPts val="600"/>
              </a:spcBef>
              <a:spcAft>
                <a:spcPts val="300"/>
              </a:spcAft>
              <a:buFont typeface="Arial" panose="020B0604020202020204" pitchFamily="34" charset="0"/>
              <a:buNone/>
            </a:pPr>
            <a:r>
              <a:rPr lang="en-US" sz="2100" b="1" i="0" kern="1200" dirty="0">
                <a:solidFill>
                  <a:schemeClr val="tx1"/>
                </a:solidFill>
                <a:latin typeface="Arial" charset="0"/>
                <a:ea typeface="Arial" charset="0"/>
                <a:cs typeface="Arial" charset="0"/>
              </a:rPr>
              <a:t>Click to type</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46863" y="565151"/>
            <a:ext cx="620712" cy="620712"/>
          </a:xfrm>
          <a:prstGeom prst="rect">
            <a:avLst/>
          </a:prstGeom>
        </p:spPr>
      </p:pic>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6138" y="3294060"/>
            <a:ext cx="620712" cy="620712"/>
          </a:xfrm>
          <a:prstGeom prst="rect">
            <a:avLst/>
          </a:prstGeom>
        </p:spPr>
      </p:pic>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10126" y="3294060"/>
            <a:ext cx="620712" cy="620712"/>
          </a:xfrm>
          <a:prstGeom prst="rect">
            <a:avLst/>
          </a:prstGeom>
        </p:spPr>
      </p:pic>
      <p:sp>
        <p:nvSpPr>
          <p:cNvPr id="15" name="Text Placeholder 8"/>
          <p:cNvSpPr>
            <a:spLocks noGrp="1"/>
          </p:cNvSpPr>
          <p:nvPr>
            <p:ph type="body" sz="quarter" idx="11" hasCustomPrompt="1"/>
          </p:nvPr>
        </p:nvSpPr>
        <p:spPr>
          <a:xfrm>
            <a:off x="900113" y="5444836"/>
            <a:ext cx="3327854" cy="427324"/>
          </a:xfrm>
        </p:spPr>
        <p:txBody>
          <a:bodyPr vert="horz" lIns="0" tIns="0" rIns="0" bIns="0" rtlCol="0" anchor="t" anchorCtr="0">
            <a:noAutofit/>
          </a:bodyPr>
          <a:lstStyle>
            <a:lvl1pPr>
              <a:defRPr sz="1400" b="0" i="0" baseline="0">
                <a:solidFill>
                  <a:schemeClr val="tx1"/>
                </a:solidFill>
                <a:latin typeface="Arial" charset="0"/>
                <a:ea typeface="Arial" charset="0"/>
                <a:cs typeface="Arial" charset="0"/>
              </a:defRPr>
            </a:lvl1pPr>
            <a:lvl5pPr>
              <a:defRPr lang="en-US" dirty="0" smtClean="0"/>
            </a:lvl5pPr>
          </a:lstStyle>
          <a:p>
            <a:pPr lvl="0"/>
            <a:r>
              <a:rPr lang="en-US" dirty="0"/>
              <a:t>John Doe, Acting Role, Company  </a:t>
            </a:r>
          </a:p>
        </p:txBody>
      </p:sp>
      <p:sp>
        <p:nvSpPr>
          <p:cNvPr id="17" name="Text Placeholder 8"/>
          <p:cNvSpPr>
            <a:spLocks noGrp="1"/>
          </p:cNvSpPr>
          <p:nvPr>
            <p:ph type="body" sz="quarter" idx="12" hasCustomPrompt="1"/>
          </p:nvPr>
        </p:nvSpPr>
        <p:spPr>
          <a:xfrm>
            <a:off x="4872729" y="5430551"/>
            <a:ext cx="3327854" cy="427324"/>
          </a:xfrm>
        </p:spPr>
        <p:txBody>
          <a:bodyPr vert="horz" lIns="0" tIns="0" rIns="0" bIns="0" rtlCol="0" anchor="t" anchorCtr="0">
            <a:noAutofit/>
          </a:bodyPr>
          <a:lstStyle>
            <a:lvl1pPr>
              <a:defRPr sz="1400" b="0" i="0" baseline="0">
                <a:solidFill>
                  <a:schemeClr val="tx1"/>
                </a:solidFill>
                <a:latin typeface="Arial" charset="0"/>
                <a:ea typeface="Arial" charset="0"/>
                <a:cs typeface="Arial" charset="0"/>
              </a:defRPr>
            </a:lvl1pPr>
            <a:lvl5pPr>
              <a:defRPr lang="en-US" dirty="0" smtClean="0"/>
            </a:lvl5pPr>
          </a:lstStyle>
          <a:p>
            <a:pPr lvl="0"/>
            <a:r>
              <a:rPr lang="en-US" dirty="0"/>
              <a:t>John Doe, Acting Role, Company  </a:t>
            </a:r>
          </a:p>
        </p:txBody>
      </p:sp>
      <p:sp>
        <p:nvSpPr>
          <p:cNvPr id="20" name="Text Placeholder 8"/>
          <p:cNvSpPr>
            <a:spLocks noGrp="1"/>
          </p:cNvSpPr>
          <p:nvPr>
            <p:ph type="body" sz="quarter" idx="14" hasCustomPrompt="1"/>
          </p:nvPr>
        </p:nvSpPr>
        <p:spPr>
          <a:xfrm>
            <a:off x="6646863" y="2705026"/>
            <a:ext cx="3327854" cy="427324"/>
          </a:xfrm>
        </p:spPr>
        <p:txBody>
          <a:bodyPr vert="horz" lIns="0" tIns="0" rIns="0" bIns="0" rtlCol="0" anchor="t" anchorCtr="0">
            <a:noAutofit/>
          </a:bodyPr>
          <a:lstStyle>
            <a:lvl1pPr>
              <a:defRPr sz="1400" b="0" i="0" baseline="0">
                <a:solidFill>
                  <a:schemeClr val="tx1"/>
                </a:solidFill>
                <a:latin typeface="Arial" charset="0"/>
                <a:ea typeface="Arial" charset="0"/>
                <a:cs typeface="Arial" charset="0"/>
              </a:defRPr>
            </a:lvl1pPr>
            <a:lvl5pPr>
              <a:defRPr lang="en-US" dirty="0" smtClean="0"/>
            </a:lvl5pPr>
          </a:lstStyle>
          <a:p>
            <a:pPr lvl="0"/>
            <a:r>
              <a:rPr lang="en-US" dirty="0"/>
              <a:t>John Doe, Acting Role, Company  </a:t>
            </a:r>
          </a:p>
        </p:txBody>
      </p:sp>
      <p:sp>
        <p:nvSpPr>
          <p:cNvPr id="16" name="Rectangle 15"/>
          <p:cNvSpPr/>
          <p:nvPr userDrawn="1"/>
        </p:nvSpPr>
        <p:spPr>
          <a:xfrm>
            <a:off x="566997" y="547207"/>
            <a:ext cx="5630862" cy="2578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720000" rIns="360000" bIns="360000" rtlCol="0" anchor="t" anchorCtr="0"/>
          <a:lstStyle/>
          <a:p>
            <a:pPr marL="0" lvl="0" indent="0" algn="l" defTabSz="1007943" rtl="0" eaLnBrk="1" latinLnBrk="0" hangingPunct="1">
              <a:lnSpc>
                <a:spcPct val="90000"/>
              </a:lnSpc>
              <a:spcBef>
                <a:spcPts val="600"/>
              </a:spcBef>
              <a:spcAft>
                <a:spcPts val="300"/>
              </a:spcAft>
              <a:buFont typeface="Arial" panose="020B0604020202020204" pitchFamily="34" charset="0"/>
              <a:buNone/>
            </a:pPr>
            <a:r>
              <a:rPr lang="en-US" sz="2100" b="1" i="0" kern="1200" dirty="0">
                <a:solidFill>
                  <a:schemeClr val="tx1"/>
                </a:solidFill>
                <a:latin typeface="Arial" charset="0"/>
                <a:ea typeface="Arial" charset="0"/>
                <a:cs typeface="Arial" charset="0"/>
              </a:rPr>
              <a:t>Click to type</a:t>
            </a: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5447" y="561492"/>
            <a:ext cx="620712" cy="620712"/>
          </a:xfrm>
          <a:prstGeom prst="rect">
            <a:avLst/>
          </a:prstGeom>
        </p:spPr>
      </p:pic>
      <p:sp>
        <p:nvSpPr>
          <p:cNvPr id="19" name="Text Placeholder 8"/>
          <p:cNvSpPr>
            <a:spLocks noGrp="1"/>
          </p:cNvSpPr>
          <p:nvPr>
            <p:ph type="body" sz="quarter" idx="15" hasCustomPrompt="1"/>
          </p:nvPr>
        </p:nvSpPr>
        <p:spPr>
          <a:xfrm>
            <a:off x="928050" y="2697983"/>
            <a:ext cx="3327854" cy="427324"/>
          </a:xfrm>
        </p:spPr>
        <p:txBody>
          <a:bodyPr vert="horz" lIns="0" tIns="0" rIns="0" bIns="0" rtlCol="0" anchor="t" anchorCtr="0">
            <a:noAutofit/>
          </a:bodyPr>
          <a:lstStyle>
            <a:lvl1pPr>
              <a:defRPr sz="1400" b="0" i="0" baseline="0">
                <a:solidFill>
                  <a:schemeClr val="tx1"/>
                </a:solidFill>
                <a:latin typeface="Arial" charset="0"/>
                <a:ea typeface="Arial" charset="0"/>
                <a:cs typeface="Arial" charset="0"/>
              </a:defRPr>
            </a:lvl1pPr>
            <a:lvl5pPr>
              <a:defRPr lang="en-US" dirty="0" smtClean="0"/>
            </a:lvl5pPr>
          </a:lstStyle>
          <a:p>
            <a:pPr lvl="0"/>
            <a:r>
              <a:rPr lang="en-US" dirty="0"/>
              <a:t>John Doe, Acting Role, Company  </a:t>
            </a:r>
          </a:p>
        </p:txBody>
      </p:sp>
    </p:spTree>
    <p:extLst>
      <p:ext uri="{BB962C8B-B14F-4D97-AF65-F5344CB8AC3E}">
        <p14:creationId xmlns:p14="http://schemas.microsoft.com/office/powerpoint/2010/main" val="20529879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 1">
    <p:spTree>
      <p:nvGrpSpPr>
        <p:cNvPr id="1" name=""/>
        <p:cNvGrpSpPr/>
        <p:nvPr/>
      </p:nvGrpSpPr>
      <p:grpSpPr>
        <a:xfrm>
          <a:off x="0" y="0"/>
          <a:ext cx="0" cy="0"/>
          <a:chOff x="0" y="0"/>
          <a:chExt cx="0" cy="0"/>
        </a:xfrm>
      </p:grpSpPr>
      <p:sp>
        <p:nvSpPr>
          <p:cNvPr id="3" name="Rectangle 2"/>
          <p:cNvSpPr/>
          <p:nvPr userDrawn="1"/>
        </p:nvSpPr>
        <p:spPr>
          <a:xfrm>
            <a:off x="0" y="6322875"/>
            <a:ext cx="10691813" cy="1260000"/>
          </a:xfrm>
          <a:prstGeom prst="rect">
            <a:avLst/>
          </a:prstGeom>
          <a:solidFill>
            <a:srgbClr val="91278F">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p:cNvSpPr>
            <a:spLocks noGrp="1"/>
          </p:cNvSpPr>
          <p:nvPr>
            <p:ph type="body" sz="quarter" idx="10"/>
          </p:nvPr>
        </p:nvSpPr>
        <p:spPr>
          <a:xfrm>
            <a:off x="909262" y="1642113"/>
            <a:ext cx="8851900" cy="2744149"/>
          </a:xfrm>
        </p:spPr>
        <p:txBody>
          <a:bodyPr/>
          <a:lstStyle>
            <a:lvl1pPr>
              <a:defRPr>
                <a:solidFill>
                  <a:schemeClr val="tx1"/>
                </a:solidFill>
              </a:defRPr>
            </a:lvl1pPr>
            <a:lvl5pPr marL="0" indent="0">
              <a:buNone/>
              <a:defRPr b="1" i="0" baseline="0">
                <a:latin typeface="Gotham" charset="0"/>
                <a:ea typeface="Gotham" charset="0"/>
                <a:cs typeface="Gotham" charset="0"/>
              </a:defRPr>
            </a:lvl5pPr>
          </a:lstStyle>
          <a:p>
            <a:pPr lvl="0"/>
            <a:r>
              <a:rPr lang="en-US" dirty="0"/>
              <a:t>Click to edit Master text styles</a:t>
            </a:r>
          </a:p>
        </p:txBody>
      </p:sp>
      <p:sp>
        <p:nvSpPr>
          <p:cNvPr id="9" name="Text Placeholder 8"/>
          <p:cNvSpPr>
            <a:spLocks noGrp="1"/>
          </p:cNvSpPr>
          <p:nvPr>
            <p:ph type="body" sz="quarter" idx="11"/>
          </p:nvPr>
        </p:nvSpPr>
        <p:spPr>
          <a:xfrm>
            <a:off x="909262" y="4690450"/>
            <a:ext cx="8851900" cy="271463"/>
          </a:xfrm>
        </p:spPr>
        <p:txBody>
          <a:bodyPr vert="horz" lIns="0" tIns="0" rIns="0" bIns="0" rtlCol="0" anchor="t" anchorCtr="0">
            <a:noAutofit/>
          </a:bodyPr>
          <a:lstStyle>
            <a:lvl1pPr>
              <a:defRPr sz="1600" b="1" i="0">
                <a:solidFill>
                  <a:schemeClr val="tx1"/>
                </a:solidFill>
                <a:latin typeface="Arial" charset="0"/>
                <a:ea typeface="Arial" charset="0"/>
                <a:cs typeface="Arial" charset="0"/>
              </a:defRPr>
            </a:lvl1pPr>
            <a:lvl5pPr>
              <a:defRPr lang="en-US" dirty="0" smtClean="0"/>
            </a:lvl5pPr>
          </a:lstStyle>
          <a:p>
            <a:pPr lvl="0"/>
            <a:r>
              <a:rPr lang="en-US" dirty="0"/>
              <a:t>Click to edit Master text styles</a:t>
            </a:r>
          </a:p>
        </p:txBody>
      </p:sp>
      <p:sp>
        <p:nvSpPr>
          <p:cNvPr id="10" name="Text Placeholder 8"/>
          <p:cNvSpPr>
            <a:spLocks noGrp="1"/>
          </p:cNvSpPr>
          <p:nvPr>
            <p:ph type="body" sz="quarter" idx="12" hasCustomPrompt="1"/>
          </p:nvPr>
        </p:nvSpPr>
        <p:spPr>
          <a:xfrm>
            <a:off x="909262" y="5034299"/>
            <a:ext cx="8851900" cy="271463"/>
          </a:xfrm>
        </p:spPr>
        <p:txBody>
          <a:bodyPr/>
          <a:lstStyle>
            <a:lvl1pPr>
              <a:defRPr lang="en-US" sz="1600" b="0" i="0" kern="1200" dirty="0">
                <a:solidFill>
                  <a:schemeClr val="tx1"/>
                </a:solidFill>
                <a:latin typeface="Arial" charset="0"/>
                <a:ea typeface="Arial" charset="0"/>
                <a:cs typeface="Arial" charset="0"/>
              </a:defRPr>
            </a:lvl1pPr>
            <a:lvl5pPr marL="0" indent="0">
              <a:buNone/>
              <a:defRPr lang="en-US" sz="1600" b="0" i="0" kern="1200" dirty="0">
                <a:solidFill>
                  <a:schemeClr val="tx1"/>
                </a:solidFill>
                <a:latin typeface="Gotham Light" charset="0"/>
                <a:ea typeface="Gotham Light" charset="0"/>
                <a:cs typeface="Gotham Light" charset="0"/>
              </a:defRPr>
            </a:lvl5pPr>
          </a:lstStyle>
          <a:p>
            <a:pPr marL="0" lvl="0" indent="0" algn="l" defTabSz="1007943" rtl="0" eaLnBrk="1" latinLnBrk="0" hangingPunct="1">
              <a:lnSpc>
                <a:spcPct val="90000"/>
              </a:lnSpc>
              <a:spcBef>
                <a:spcPts val="600"/>
              </a:spcBef>
              <a:spcAft>
                <a:spcPts val="300"/>
              </a:spcAft>
              <a:buFont typeface="Arial" panose="020B0604020202020204" pitchFamily="34" charset="0"/>
              <a:buNone/>
            </a:pPr>
            <a:r>
              <a:rPr lang="en-US" dirty="0"/>
              <a:t>Acting Role, Company</a:t>
            </a:r>
          </a:p>
        </p:txBody>
      </p:sp>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88988" y="550863"/>
            <a:ext cx="1091250" cy="1091250"/>
          </a:xfrm>
          <a:prstGeom prst="rect">
            <a:avLst/>
          </a:prstGeom>
        </p:spPr>
      </p:pic>
      <p:sp>
        <p:nvSpPr>
          <p:cNvPr id="12" name="Diamond 11"/>
          <p:cNvSpPr/>
          <p:nvPr userDrawn="1"/>
        </p:nvSpPr>
        <p:spPr>
          <a:xfrm>
            <a:off x="1733461" y="5743575"/>
            <a:ext cx="1158600" cy="115860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60886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extBox 3"/>
          <p:cNvSpPr txBox="1"/>
          <p:nvPr userDrawn="1"/>
        </p:nvSpPr>
        <p:spPr>
          <a:xfrm>
            <a:off x="904875" y="904875"/>
            <a:ext cx="8864600" cy="890471"/>
          </a:xfrm>
          <a:prstGeom prst="rect">
            <a:avLst/>
          </a:prstGeom>
          <a:noFill/>
        </p:spPr>
        <p:txBody>
          <a:bodyPr wrap="square" lIns="0" tIns="0" rIns="0" bIns="0" rtlCol="0">
            <a:noAutofit/>
          </a:bodyPr>
          <a:lstStyle/>
          <a:p>
            <a:r>
              <a:rPr lang="en-US" sz="4000" b="1" i="0" kern="1200" dirty="0">
                <a:solidFill>
                  <a:srgbClr val="91278F"/>
                </a:solidFill>
                <a:latin typeface="Arial" charset="0"/>
                <a:ea typeface="Arial" charset="0"/>
                <a:cs typeface="Arial" charset="0"/>
              </a:rPr>
              <a:t>Get in touch</a:t>
            </a:r>
          </a:p>
        </p:txBody>
      </p:sp>
      <p:sp>
        <p:nvSpPr>
          <p:cNvPr id="9" name="Footer Placeholder 4"/>
          <p:cNvSpPr>
            <a:spLocks noGrp="1"/>
          </p:cNvSpPr>
          <p:nvPr>
            <p:ph type="ftr" sz="quarter" idx="11"/>
          </p:nvPr>
        </p:nvSpPr>
        <p:spPr>
          <a:xfrm>
            <a:off x="475012" y="7361693"/>
            <a:ext cx="9667525" cy="45719"/>
          </a:xfrm>
          <a:prstGeom prst="rect">
            <a:avLst/>
          </a:prstGeom>
        </p:spPr>
        <p:txBody>
          <a:bodyPr/>
          <a:lstStyle>
            <a:lvl1pPr>
              <a:defRPr sz="900" b="0" i="0">
                <a:solidFill>
                  <a:schemeClr val="tx2"/>
                </a:solidFill>
                <a:latin typeface="Arial" charset="0"/>
                <a:ea typeface="Arial" charset="0"/>
                <a:cs typeface="Arial" charset="0"/>
              </a:defRPr>
            </a:lvl1pPr>
          </a:lstStyle>
          <a:p>
            <a:r>
              <a:rPr lang="en-US" dirty="0"/>
              <a:t>The Bank Workers Charity is the working name of the Bankers Benevolent Fund, a company limited by guarantee in England (No. 19366) and a charity registered in England (No. 313080).</a:t>
            </a:r>
          </a:p>
        </p:txBody>
      </p:sp>
      <p:sp>
        <p:nvSpPr>
          <p:cNvPr id="11" name="Rectangle 10"/>
          <p:cNvSpPr/>
          <p:nvPr userDrawn="1"/>
        </p:nvSpPr>
        <p:spPr>
          <a:xfrm>
            <a:off x="541339" y="5296829"/>
            <a:ext cx="5641199" cy="1346860"/>
          </a:xfrm>
          <a:prstGeom prst="rect">
            <a:avLst/>
          </a:prstGeom>
          <a:solidFill>
            <a:srgbClr val="9127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i="0" kern="1200" dirty="0" err="1">
                <a:solidFill>
                  <a:schemeClr val="bg1"/>
                </a:solidFill>
                <a:latin typeface="Arial" charset="0"/>
                <a:ea typeface="Arial" charset="0"/>
                <a:cs typeface="Arial" charset="0"/>
              </a:rPr>
              <a:t>www.bwcharity.org.uk</a:t>
            </a:r>
            <a:endParaRPr lang="en-US" sz="2500" dirty="0">
              <a:solidFill>
                <a:schemeClr val="bg1"/>
              </a:solidFill>
              <a:latin typeface="Arial" charset="0"/>
              <a:ea typeface="Arial" charset="0"/>
              <a:cs typeface="Arial" charset="0"/>
            </a:endParaRPr>
          </a:p>
        </p:txBody>
      </p:sp>
      <p:sp>
        <p:nvSpPr>
          <p:cNvPr id="12" name="Rectangle 11"/>
          <p:cNvSpPr/>
          <p:nvPr userDrawn="1"/>
        </p:nvSpPr>
        <p:spPr>
          <a:xfrm>
            <a:off x="6182538" y="5296828"/>
            <a:ext cx="3960000" cy="1346860"/>
          </a:xfrm>
          <a:prstGeom prst="rect">
            <a:avLst/>
          </a:prstGeom>
          <a:solidFill>
            <a:srgbClr val="002060">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rtlCol="0" anchor="ctr" anchorCtr="0"/>
          <a:lstStyle/>
          <a:p>
            <a:pPr>
              <a:lnSpc>
                <a:spcPct val="150000"/>
              </a:lnSpc>
            </a:pPr>
            <a:r>
              <a:rPr lang="en-US" sz="1600" b="1" i="0" kern="1200" dirty="0" err="1">
                <a:solidFill>
                  <a:schemeClr val="bg1"/>
                </a:solidFill>
                <a:latin typeface="Arial" charset="0"/>
                <a:ea typeface="Arial" charset="0"/>
                <a:cs typeface="Arial" charset="0"/>
              </a:rPr>
              <a:t>bwcharity</a:t>
            </a:r>
            <a:endParaRPr lang="en-US" sz="1600" b="1" i="0" kern="1200" dirty="0">
              <a:solidFill>
                <a:schemeClr val="bg1"/>
              </a:solidFill>
              <a:latin typeface="Arial" charset="0"/>
              <a:ea typeface="Arial" charset="0"/>
              <a:cs typeface="Arial" charset="0"/>
            </a:endParaRPr>
          </a:p>
          <a:p>
            <a:pPr>
              <a:lnSpc>
                <a:spcPct val="150000"/>
              </a:lnSpc>
            </a:pPr>
            <a:r>
              <a:rPr lang="en-US" sz="1600" b="1" i="0" kern="1200" dirty="0">
                <a:solidFill>
                  <a:schemeClr val="bg1"/>
                </a:solidFill>
                <a:latin typeface="Arial" charset="0"/>
                <a:ea typeface="Arial" charset="0"/>
                <a:cs typeface="Arial" charset="0"/>
              </a:rPr>
              <a:t>@</a:t>
            </a:r>
            <a:r>
              <a:rPr lang="en-US" sz="1600" b="1" i="0" kern="1200" dirty="0" err="1">
                <a:solidFill>
                  <a:schemeClr val="bg1"/>
                </a:solidFill>
                <a:latin typeface="Arial" charset="0"/>
                <a:ea typeface="Arial" charset="0"/>
                <a:cs typeface="Arial" charset="0"/>
              </a:rPr>
              <a:t>bwcharity</a:t>
            </a:r>
            <a:endParaRPr lang="en-US" sz="1600" b="1" i="0" kern="1200" dirty="0">
              <a:solidFill>
                <a:schemeClr val="bg1"/>
              </a:solidFill>
              <a:latin typeface="Arial" charset="0"/>
              <a:ea typeface="Arial" charset="0"/>
              <a:cs typeface="Arial" charset="0"/>
            </a:endParaRPr>
          </a:p>
          <a:p>
            <a:pPr>
              <a:lnSpc>
                <a:spcPct val="150000"/>
              </a:lnSpc>
            </a:pPr>
            <a:r>
              <a:rPr lang="en-US" sz="1600" b="1" i="0" kern="1200" dirty="0">
                <a:solidFill>
                  <a:schemeClr val="bg1"/>
                </a:solidFill>
                <a:latin typeface="Arial" charset="0"/>
                <a:ea typeface="Arial" charset="0"/>
                <a:cs typeface="Arial" charset="0"/>
              </a:rPr>
              <a:t>Bank Workers Charity</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82900" y="5423054"/>
            <a:ext cx="469392" cy="469392"/>
          </a:xfrm>
          <a:prstGeom prst="rect">
            <a:avLst/>
          </a:prstGeom>
        </p:spPr>
      </p:pic>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82900" y="5769814"/>
            <a:ext cx="469392" cy="469392"/>
          </a:xfrm>
          <a:prstGeom prst="rect">
            <a:avLst/>
          </a:prstGeom>
        </p:spPr>
      </p:pic>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282900" y="6102465"/>
            <a:ext cx="469392" cy="469392"/>
          </a:xfrm>
          <a:prstGeom prst="rect">
            <a:avLst/>
          </a:prstGeom>
        </p:spPr>
      </p:pic>
      <p:sp>
        <p:nvSpPr>
          <p:cNvPr id="13" name="Text Placeholder 7"/>
          <p:cNvSpPr>
            <a:spLocks noGrp="1"/>
          </p:cNvSpPr>
          <p:nvPr>
            <p:ph type="body" sz="quarter" idx="12" hasCustomPrompt="1"/>
          </p:nvPr>
        </p:nvSpPr>
        <p:spPr>
          <a:xfrm>
            <a:off x="2862941" y="1807030"/>
            <a:ext cx="5529943" cy="435427"/>
          </a:xfrm>
        </p:spPr>
        <p:txBody>
          <a:bodyPr/>
          <a:lstStyle>
            <a:lvl1pPr marL="0" marR="0" indent="0" algn="l" defTabSz="1007943" rtl="0" eaLnBrk="1" fontAlgn="auto" latinLnBrk="0" hangingPunct="1">
              <a:lnSpc>
                <a:spcPct val="100000"/>
              </a:lnSpc>
              <a:spcBef>
                <a:spcPts val="1200"/>
              </a:spcBef>
              <a:spcAft>
                <a:spcPts val="600"/>
              </a:spcAft>
              <a:buClrTx/>
              <a:buSzTx/>
              <a:buFont typeface="Arial" panose="020B0604020202020204" pitchFamily="34" charset="0"/>
              <a:buNone/>
              <a:tabLst/>
              <a:defRPr lang="en-US" sz="2500" b="0" i="0" kern="1200" baseline="0" dirty="0">
                <a:solidFill>
                  <a:schemeClr val="tx2"/>
                </a:solidFill>
                <a:latin typeface="Arial" charset="0"/>
                <a:ea typeface="Arial" charset="0"/>
                <a:cs typeface="Arial" charset="0"/>
              </a:defRPr>
            </a:lvl1pPr>
            <a:lvl2pPr>
              <a:defRPr>
                <a:solidFill>
                  <a:schemeClr val="tx2"/>
                </a:solidFill>
              </a:defRPr>
            </a:lvl2pPr>
          </a:lstStyle>
          <a:p>
            <a:pPr marL="0" lvl="0" indent="0" algn="l" defTabSz="1007943" rtl="0" eaLnBrk="1" latinLnBrk="0" hangingPunct="1">
              <a:lnSpc>
                <a:spcPct val="100000"/>
              </a:lnSpc>
              <a:spcBef>
                <a:spcPts val="1200"/>
              </a:spcBef>
              <a:spcAft>
                <a:spcPts val="600"/>
              </a:spcAft>
              <a:buFont typeface="Arial" panose="020B0604020202020204" pitchFamily="34" charset="0"/>
              <a:buNone/>
            </a:pPr>
            <a:r>
              <a:rPr lang="en-US" sz="2500" b="0" i="0" kern="1200" dirty="0">
                <a:solidFill>
                  <a:schemeClr val="tx2"/>
                </a:solidFill>
                <a:latin typeface="Arial" charset="0"/>
                <a:ea typeface="Arial" charset="0"/>
                <a:cs typeface="Arial" charset="0"/>
              </a:rPr>
              <a:t>0800 0234 834</a:t>
            </a:r>
            <a:endParaRPr lang="en-US" sz="2500" b="1" i="0" kern="1200" dirty="0">
              <a:solidFill>
                <a:schemeClr val="accent3"/>
              </a:solidFill>
              <a:latin typeface="Arial" charset="0"/>
              <a:ea typeface="Arial" charset="0"/>
              <a:cs typeface="Arial" charset="0"/>
            </a:endParaRPr>
          </a:p>
        </p:txBody>
      </p:sp>
      <p:sp>
        <p:nvSpPr>
          <p:cNvPr id="17" name="Text Placeholder 21"/>
          <p:cNvSpPr>
            <a:spLocks noGrp="1"/>
          </p:cNvSpPr>
          <p:nvPr>
            <p:ph type="body" sz="quarter" idx="14" hasCustomPrompt="1"/>
          </p:nvPr>
        </p:nvSpPr>
        <p:spPr>
          <a:xfrm>
            <a:off x="914402" y="1809653"/>
            <a:ext cx="1948542" cy="429619"/>
          </a:xfrm>
        </p:spPr>
        <p:txBody>
          <a:bodyPr/>
          <a:lstStyle>
            <a:lvl1pPr marL="0" indent="0" algn="l" defTabSz="1007943" rtl="0" eaLnBrk="1" latinLnBrk="0" hangingPunct="1">
              <a:lnSpc>
                <a:spcPct val="100000"/>
              </a:lnSpc>
              <a:spcBef>
                <a:spcPts val="1200"/>
              </a:spcBef>
              <a:spcAft>
                <a:spcPts val="600"/>
              </a:spcAft>
              <a:buFont typeface="Arial" panose="020B0604020202020204" pitchFamily="34" charset="0"/>
              <a:buNone/>
              <a:defRPr lang="en-US" sz="2500" b="1" i="0" kern="1200" dirty="0" smtClean="0">
                <a:solidFill>
                  <a:schemeClr val="accent3"/>
                </a:solidFill>
                <a:latin typeface="Arial" charset="0"/>
                <a:ea typeface="Arial" charset="0"/>
                <a:cs typeface="Arial" charset="0"/>
              </a:defRPr>
            </a:lvl1pPr>
          </a:lstStyle>
          <a:p>
            <a:pPr marL="0" lvl="0" indent="0" algn="l" defTabSz="1007943" rtl="0" eaLnBrk="1" latinLnBrk="0" hangingPunct="1">
              <a:lnSpc>
                <a:spcPct val="100000"/>
              </a:lnSpc>
              <a:spcBef>
                <a:spcPts val="1200"/>
              </a:spcBef>
              <a:spcAft>
                <a:spcPts val="600"/>
              </a:spcAft>
              <a:buFont typeface="Arial" panose="020B0604020202020204" pitchFamily="34" charset="0"/>
              <a:buNone/>
            </a:pPr>
            <a:r>
              <a:rPr lang="en-US" sz="2500" b="1" i="0" kern="1200" dirty="0">
                <a:solidFill>
                  <a:schemeClr val="accent3"/>
                </a:solidFill>
                <a:latin typeface="Arial" charset="0"/>
                <a:ea typeface="Arial" charset="0"/>
                <a:cs typeface="Arial" charset="0"/>
              </a:rPr>
              <a:t>Call us</a:t>
            </a:r>
          </a:p>
        </p:txBody>
      </p:sp>
      <p:sp>
        <p:nvSpPr>
          <p:cNvPr id="18" name="Text Placeholder 7"/>
          <p:cNvSpPr>
            <a:spLocks noGrp="1"/>
          </p:cNvSpPr>
          <p:nvPr>
            <p:ph type="body" sz="quarter" idx="15" hasCustomPrompt="1"/>
          </p:nvPr>
        </p:nvSpPr>
        <p:spPr>
          <a:xfrm>
            <a:off x="2862941" y="2416629"/>
            <a:ext cx="5529943" cy="435427"/>
          </a:xfrm>
        </p:spPr>
        <p:txBody>
          <a:bodyPr/>
          <a:lstStyle>
            <a:lvl1pPr marL="0" marR="0" indent="0" algn="l" defTabSz="1007943" rtl="0" eaLnBrk="1" fontAlgn="auto" latinLnBrk="0" hangingPunct="1">
              <a:lnSpc>
                <a:spcPct val="100000"/>
              </a:lnSpc>
              <a:spcBef>
                <a:spcPts val="1200"/>
              </a:spcBef>
              <a:spcAft>
                <a:spcPts val="600"/>
              </a:spcAft>
              <a:buClrTx/>
              <a:buSzTx/>
              <a:buFont typeface="Arial" panose="020B0604020202020204" pitchFamily="34" charset="0"/>
              <a:buNone/>
              <a:tabLst/>
              <a:defRPr lang="en-US" sz="2500" b="0" i="0" kern="1200" baseline="0" dirty="0">
                <a:solidFill>
                  <a:schemeClr val="tx2"/>
                </a:solidFill>
                <a:latin typeface="Arial" charset="0"/>
                <a:ea typeface="Arial" charset="0"/>
                <a:cs typeface="Arial" charset="0"/>
              </a:defRPr>
            </a:lvl1pPr>
            <a:lvl2pPr>
              <a:defRPr>
                <a:solidFill>
                  <a:schemeClr val="tx2"/>
                </a:solidFill>
              </a:defRPr>
            </a:lvl2pPr>
          </a:lstStyle>
          <a:p>
            <a:pPr marL="0" lvl="0" indent="0" algn="l" defTabSz="1007943" rtl="0" eaLnBrk="1" latinLnBrk="0" hangingPunct="1">
              <a:lnSpc>
                <a:spcPct val="100000"/>
              </a:lnSpc>
              <a:spcBef>
                <a:spcPts val="1200"/>
              </a:spcBef>
              <a:spcAft>
                <a:spcPts val="600"/>
              </a:spcAft>
              <a:buFont typeface="Arial" panose="020B0604020202020204" pitchFamily="34" charset="0"/>
              <a:buNone/>
            </a:pPr>
            <a:r>
              <a:rPr lang="en-US" sz="2500" b="0" i="0" kern="1200" dirty="0" err="1">
                <a:solidFill>
                  <a:schemeClr val="tx2"/>
                </a:solidFill>
                <a:latin typeface="Arial" charset="0"/>
                <a:ea typeface="Arial" charset="0"/>
                <a:cs typeface="Arial" charset="0"/>
              </a:rPr>
              <a:t>hello@bwcharity.org.uk</a:t>
            </a:r>
            <a:endParaRPr lang="en-US" sz="2500" b="1" i="0" kern="1200" dirty="0">
              <a:solidFill>
                <a:schemeClr val="accent3"/>
              </a:solidFill>
              <a:latin typeface="Arial" charset="0"/>
              <a:ea typeface="Arial" charset="0"/>
              <a:cs typeface="Arial" charset="0"/>
            </a:endParaRPr>
          </a:p>
        </p:txBody>
      </p:sp>
      <p:sp>
        <p:nvSpPr>
          <p:cNvPr id="19" name="Text Placeholder 21"/>
          <p:cNvSpPr>
            <a:spLocks noGrp="1"/>
          </p:cNvSpPr>
          <p:nvPr>
            <p:ph type="body" sz="quarter" idx="16" hasCustomPrompt="1"/>
          </p:nvPr>
        </p:nvSpPr>
        <p:spPr>
          <a:xfrm>
            <a:off x="914402" y="2419252"/>
            <a:ext cx="1948542" cy="429619"/>
          </a:xfrm>
        </p:spPr>
        <p:txBody>
          <a:bodyPr/>
          <a:lstStyle>
            <a:lvl1pPr marL="0" indent="0" algn="l" defTabSz="1007943" rtl="0" eaLnBrk="1" latinLnBrk="0" hangingPunct="1">
              <a:lnSpc>
                <a:spcPct val="100000"/>
              </a:lnSpc>
              <a:spcBef>
                <a:spcPts val="1200"/>
              </a:spcBef>
              <a:spcAft>
                <a:spcPts val="600"/>
              </a:spcAft>
              <a:buFont typeface="Arial" panose="020B0604020202020204" pitchFamily="34" charset="0"/>
              <a:buNone/>
              <a:defRPr lang="en-US" sz="2500" b="1" i="0" kern="1200" dirty="0" smtClean="0">
                <a:solidFill>
                  <a:schemeClr val="accent3"/>
                </a:solidFill>
                <a:latin typeface="Arial" charset="0"/>
                <a:ea typeface="Arial" charset="0"/>
                <a:cs typeface="Arial" charset="0"/>
              </a:defRPr>
            </a:lvl1pPr>
          </a:lstStyle>
          <a:p>
            <a:pPr marL="0" lvl="0" indent="0" algn="l" defTabSz="1007943" rtl="0" eaLnBrk="1" latinLnBrk="0" hangingPunct="1">
              <a:lnSpc>
                <a:spcPct val="100000"/>
              </a:lnSpc>
              <a:spcBef>
                <a:spcPts val="1200"/>
              </a:spcBef>
              <a:spcAft>
                <a:spcPts val="600"/>
              </a:spcAft>
              <a:buFont typeface="Arial" panose="020B0604020202020204" pitchFamily="34" charset="0"/>
              <a:buNone/>
            </a:pPr>
            <a:r>
              <a:rPr lang="en-US" sz="2500" b="1" i="0" kern="1200" dirty="0">
                <a:solidFill>
                  <a:schemeClr val="accent3"/>
                </a:solidFill>
                <a:latin typeface="Arial" charset="0"/>
                <a:ea typeface="Arial" charset="0"/>
                <a:cs typeface="Arial" charset="0"/>
              </a:rPr>
              <a:t>Email us</a:t>
            </a:r>
          </a:p>
        </p:txBody>
      </p:sp>
      <p:sp>
        <p:nvSpPr>
          <p:cNvPr id="20" name="Text Placeholder 7"/>
          <p:cNvSpPr>
            <a:spLocks noGrp="1"/>
          </p:cNvSpPr>
          <p:nvPr>
            <p:ph type="body" sz="quarter" idx="17" hasCustomPrompt="1"/>
          </p:nvPr>
        </p:nvSpPr>
        <p:spPr>
          <a:xfrm>
            <a:off x="2862941" y="3036126"/>
            <a:ext cx="5529943" cy="435427"/>
          </a:xfrm>
        </p:spPr>
        <p:txBody>
          <a:bodyPr/>
          <a:lstStyle>
            <a:lvl1pPr marL="0" marR="0" indent="0" algn="l" defTabSz="1007943" rtl="0" eaLnBrk="1" fontAlgn="auto" latinLnBrk="0" hangingPunct="1">
              <a:lnSpc>
                <a:spcPct val="100000"/>
              </a:lnSpc>
              <a:spcBef>
                <a:spcPts val="1200"/>
              </a:spcBef>
              <a:spcAft>
                <a:spcPts val="600"/>
              </a:spcAft>
              <a:buClrTx/>
              <a:buSzTx/>
              <a:buFont typeface="Arial" panose="020B0604020202020204" pitchFamily="34" charset="0"/>
              <a:buNone/>
              <a:tabLst/>
              <a:defRPr lang="en-US" sz="2500" b="0" i="0" kern="1200" baseline="0" dirty="0">
                <a:solidFill>
                  <a:schemeClr val="tx2"/>
                </a:solidFill>
                <a:latin typeface="Arial" charset="0"/>
                <a:ea typeface="Arial" charset="0"/>
                <a:cs typeface="Arial" charset="0"/>
              </a:defRPr>
            </a:lvl1pPr>
            <a:lvl2pPr>
              <a:defRPr>
                <a:solidFill>
                  <a:schemeClr val="tx2"/>
                </a:solidFill>
              </a:defRPr>
            </a:lvl2pPr>
          </a:lstStyle>
          <a:p>
            <a:pPr marL="0" marR="0" lvl="0" indent="0" algn="l" defTabSz="1007943" rtl="0" eaLnBrk="1" fontAlgn="auto" latinLnBrk="0" hangingPunct="1">
              <a:lnSpc>
                <a:spcPct val="100000"/>
              </a:lnSpc>
              <a:spcBef>
                <a:spcPts val="1200"/>
              </a:spcBef>
              <a:spcAft>
                <a:spcPts val="600"/>
              </a:spcAft>
              <a:buClrTx/>
              <a:buSzTx/>
              <a:buFont typeface="Arial" panose="020B0604020202020204" pitchFamily="34" charset="0"/>
              <a:buNone/>
              <a:tabLst/>
              <a:defRPr/>
            </a:pPr>
            <a:r>
              <a:rPr lang="en-US" sz="2500" b="0" i="0" kern="1200" dirty="0">
                <a:solidFill>
                  <a:schemeClr val="tx2"/>
                </a:solidFill>
                <a:latin typeface="Arial" charset="0"/>
                <a:ea typeface="Arial" charset="0"/>
                <a:cs typeface="Arial" charset="0"/>
              </a:rPr>
              <a:t>omair.makhdumi@bwcharity.org.uk</a:t>
            </a:r>
          </a:p>
          <a:p>
            <a:pPr marL="0" lvl="0" indent="0" algn="l" defTabSz="1007943" rtl="0" eaLnBrk="1" latinLnBrk="0" hangingPunct="1">
              <a:lnSpc>
                <a:spcPct val="100000"/>
              </a:lnSpc>
              <a:spcBef>
                <a:spcPts val="1200"/>
              </a:spcBef>
              <a:spcAft>
                <a:spcPts val="600"/>
              </a:spcAft>
              <a:buFont typeface="Arial" panose="020B0604020202020204" pitchFamily="34" charset="0"/>
              <a:buNone/>
            </a:pPr>
            <a:endParaRPr lang="en-US" sz="2500" b="1" i="0" kern="1200" dirty="0">
              <a:solidFill>
                <a:schemeClr val="accent3"/>
              </a:solidFill>
              <a:latin typeface="Arial" charset="0"/>
              <a:ea typeface="Arial" charset="0"/>
              <a:cs typeface="Arial" charset="0"/>
            </a:endParaRPr>
          </a:p>
        </p:txBody>
      </p:sp>
      <p:sp>
        <p:nvSpPr>
          <p:cNvPr id="21" name="Text Placeholder 21"/>
          <p:cNvSpPr>
            <a:spLocks noGrp="1"/>
          </p:cNvSpPr>
          <p:nvPr>
            <p:ph type="body" sz="quarter" idx="18" hasCustomPrompt="1"/>
          </p:nvPr>
        </p:nvSpPr>
        <p:spPr>
          <a:xfrm>
            <a:off x="914402" y="3038749"/>
            <a:ext cx="1948542" cy="429619"/>
          </a:xfrm>
        </p:spPr>
        <p:txBody>
          <a:bodyPr/>
          <a:lstStyle>
            <a:lvl1pPr marL="0" indent="0" algn="l" defTabSz="1007943" rtl="0" eaLnBrk="1" latinLnBrk="0" hangingPunct="1">
              <a:lnSpc>
                <a:spcPct val="100000"/>
              </a:lnSpc>
              <a:spcBef>
                <a:spcPts val="1200"/>
              </a:spcBef>
              <a:spcAft>
                <a:spcPts val="600"/>
              </a:spcAft>
              <a:buFont typeface="Arial" panose="020B0604020202020204" pitchFamily="34" charset="0"/>
              <a:buNone/>
              <a:defRPr lang="en-US" sz="2500" b="1" i="0" kern="1200" dirty="0" smtClean="0">
                <a:solidFill>
                  <a:schemeClr val="accent3"/>
                </a:solidFill>
                <a:latin typeface="Arial" charset="0"/>
                <a:ea typeface="Arial" charset="0"/>
                <a:cs typeface="Arial" charset="0"/>
              </a:defRPr>
            </a:lvl1pPr>
          </a:lstStyle>
          <a:p>
            <a:pPr marL="0" lvl="0" indent="0" algn="l" defTabSz="1007943" rtl="0" eaLnBrk="1" latinLnBrk="0" hangingPunct="1">
              <a:lnSpc>
                <a:spcPct val="100000"/>
              </a:lnSpc>
              <a:spcBef>
                <a:spcPts val="1200"/>
              </a:spcBef>
              <a:spcAft>
                <a:spcPts val="600"/>
              </a:spcAft>
              <a:buFont typeface="Arial" panose="020B0604020202020204" pitchFamily="34" charset="0"/>
              <a:buNone/>
            </a:pPr>
            <a:r>
              <a:rPr lang="en-US" sz="2500" b="1" i="0" kern="1200" dirty="0">
                <a:solidFill>
                  <a:schemeClr val="accent3"/>
                </a:solidFill>
                <a:latin typeface="Arial" charset="0"/>
                <a:ea typeface="Arial" charset="0"/>
                <a:cs typeface="Arial" charset="0"/>
              </a:rPr>
              <a:t>Email me</a:t>
            </a:r>
          </a:p>
        </p:txBody>
      </p:sp>
    </p:spTree>
    <p:extLst>
      <p:ext uri="{BB962C8B-B14F-4D97-AF65-F5344CB8AC3E}">
        <p14:creationId xmlns:p14="http://schemas.microsoft.com/office/powerpoint/2010/main" val="1636304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Cover">
    <p:bg>
      <p:bgPr>
        <a:blipFill dpi="0" rotWithShape="1">
          <a:blip r:embed="rId2" cstate="screen">
            <a:alphaModFix amt="8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904875" y="1884671"/>
            <a:ext cx="8864600" cy="1810507"/>
          </a:xfrm>
        </p:spPr>
        <p:txBody>
          <a:bodyPr anchor="b">
            <a:normAutofit/>
          </a:bodyPr>
          <a:lstStyle>
            <a:lvl1pPr algn="ctr">
              <a:defRPr sz="4000">
                <a:solidFill>
                  <a:schemeClr val="bg1"/>
                </a:solidFill>
                <a:latin typeface="Arial" charset="0"/>
                <a:ea typeface="Arial" charset="0"/>
                <a:cs typeface="Arial" charset="0"/>
              </a:defRPr>
            </a:lvl1pPr>
          </a:lstStyle>
          <a:p>
            <a:r>
              <a:rPr lang="en-US" dirty="0"/>
              <a:t>Section Title</a:t>
            </a:r>
          </a:p>
        </p:txBody>
      </p:sp>
      <p:sp>
        <p:nvSpPr>
          <p:cNvPr id="5" name="Text Placeholder 2"/>
          <p:cNvSpPr>
            <a:spLocks noGrp="1"/>
          </p:cNvSpPr>
          <p:nvPr>
            <p:ph type="body" idx="1" hasCustomPrompt="1"/>
          </p:nvPr>
        </p:nvSpPr>
        <p:spPr>
          <a:xfrm>
            <a:off x="904875" y="3933173"/>
            <a:ext cx="8864600" cy="2710515"/>
          </a:xfrm>
        </p:spPr>
        <p:txBody>
          <a:bodyPr>
            <a:normAutofit/>
          </a:bodyPr>
          <a:lstStyle>
            <a:lvl1pPr marL="0" indent="0" algn="ctr">
              <a:buNone/>
              <a:defRPr lang="en-US" sz="2500" b="1" i="0" kern="1200" dirty="0" smtClean="0">
                <a:solidFill>
                  <a:schemeClr val="bg1"/>
                </a:solidFill>
                <a:latin typeface="Arial" charset="0"/>
                <a:ea typeface="Arial" charset="0"/>
                <a:cs typeface="Arial" charset="0"/>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dirty="0"/>
              <a:t>Secondary Text</a:t>
            </a:r>
          </a:p>
        </p:txBody>
      </p:sp>
      <p:sp>
        <p:nvSpPr>
          <p:cNvPr id="3" name="Text Placeholder 2"/>
          <p:cNvSpPr>
            <a:spLocks noGrp="1"/>
          </p:cNvSpPr>
          <p:nvPr>
            <p:ph type="body" sz="quarter" idx="10" hasCustomPrompt="1"/>
          </p:nvPr>
        </p:nvSpPr>
        <p:spPr>
          <a:xfrm>
            <a:off x="904875" y="349023"/>
            <a:ext cx="8864600" cy="217033"/>
          </a:xfrm>
        </p:spPr>
        <p:txBody>
          <a:bodyPr/>
          <a:lstStyle>
            <a:lvl1pPr algn="ctr">
              <a:defRPr sz="1200">
                <a:solidFill>
                  <a:schemeClr val="bg1"/>
                </a:solidFill>
              </a:defRPr>
            </a:lvl1pPr>
          </a:lstStyle>
          <a:p>
            <a:pPr algn="ctr"/>
            <a:r>
              <a:rPr lang="en-US" sz="1200" dirty="0">
                <a:solidFill>
                  <a:schemeClr val="bg1"/>
                </a:solidFill>
                <a:latin typeface="Arial" charset="0"/>
                <a:ea typeface="Arial" charset="0"/>
                <a:cs typeface="Arial" charset="0"/>
              </a:rPr>
              <a:t>Instruction only // To change background</a:t>
            </a:r>
            <a:r>
              <a:rPr lang="en-US" sz="1200" baseline="0" dirty="0">
                <a:solidFill>
                  <a:schemeClr val="bg1"/>
                </a:solidFill>
                <a:latin typeface="Arial" charset="0"/>
                <a:ea typeface="Arial" charset="0"/>
                <a:cs typeface="Arial" charset="0"/>
              </a:rPr>
              <a:t> </a:t>
            </a:r>
            <a:r>
              <a:rPr lang="mr-IN" sz="1200" baseline="0" dirty="0">
                <a:solidFill>
                  <a:schemeClr val="bg1"/>
                </a:solidFill>
                <a:latin typeface="Arial" charset="0"/>
                <a:ea typeface="Arial" charset="0"/>
                <a:cs typeface="Arial" charset="0"/>
              </a:rPr>
              <a:t>–</a:t>
            </a:r>
            <a:r>
              <a:rPr lang="en-US" sz="1200" baseline="0" dirty="0">
                <a:solidFill>
                  <a:schemeClr val="bg1"/>
                </a:solidFill>
                <a:latin typeface="Arial" charset="0"/>
                <a:ea typeface="Arial" charset="0"/>
                <a:cs typeface="Arial" charset="0"/>
              </a:rPr>
              <a:t> Right Click, Format background, insert from file</a:t>
            </a:r>
            <a:endParaRPr lang="en-US" sz="1200" b="1" i="0" kern="1200" baseline="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827898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urpose Statement">
    <p:bg>
      <p:bgPr>
        <a:blipFill dpi="0" rotWithShape="1">
          <a:blip r:embed="rId2">
            <a:alphaModFix amt="80000"/>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1768475" y="904874"/>
            <a:ext cx="7132638" cy="5738813"/>
          </a:xfrm>
          <a:prstGeom prst="rect">
            <a:avLst/>
          </a:prstGeom>
          <a:noFill/>
        </p:spPr>
        <p:txBody>
          <a:bodyPr wrap="square" rtlCol="0" anchor="ctr" anchorCtr="0">
            <a:noAutofit/>
          </a:bodyPr>
          <a:lstStyle/>
          <a:p>
            <a:pPr algn="ctr" defTabSz="1007943" rtl="0" eaLnBrk="1" latinLnBrk="0" hangingPunct="1">
              <a:lnSpc>
                <a:spcPct val="90000"/>
              </a:lnSpc>
              <a:spcBef>
                <a:spcPct val="0"/>
              </a:spcBef>
              <a:buNone/>
            </a:pPr>
            <a:r>
              <a:rPr lang="en-US" sz="4000" b="1" i="0" kern="1200" dirty="0">
                <a:solidFill>
                  <a:schemeClr val="bg1"/>
                </a:solidFill>
                <a:latin typeface="Arial" charset="0"/>
                <a:ea typeface="Arial" charset="0"/>
                <a:cs typeface="Arial" charset="0"/>
              </a:rPr>
              <a:t>The Bank Workers Charity exists to help current and former bank employees and their families.</a:t>
            </a:r>
          </a:p>
        </p:txBody>
      </p:sp>
      <p:sp>
        <p:nvSpPr>
          <p:cNvPr id="4" name="Text Placeholder 2"/>
          <p:cNvSpPr>
            <a:spLocks noGrp="1"/>
          </p:cNvSpPr>
          <p:nvPr>
            <p:ph type="body" sz="quarter" idx="10" hasCustomPrompt="1"/>
          </p:nvPr>
        </p:nvSpPr>
        <p:spPr>
          <a:xfrm>
            <a:off x="904875" y="349023"/>
            <a:ext cx="8864600" cy="217033"/>
          </a:xfrm>
        </p:spPr>
        <p:txBody>
          <a:bodyPr/>
          <a:lstStyle>
            <a:lvl1pPr algn="ctr">
              <a:defRPr sz="1200">
                <a:solidFill>
                  <a:schemeClr val="bg1"/>
                </a:solidFill>
              </a:defRPr>
            </a:lvl1pPr>
          </a:lstStyle>
          <a:p>
            <a:pPr algn="ctr"/>
            <a:r>
              <a:rPr lang="en-US" sz="1200" dirty="0">
                <a:solidFill>
                  <a:schemeClr val="bg1"/>
                </a:solidFill>
                <a:latin typeface="Arial" charset="0"/>
                <a:ea typeface="Arial" charset="0"/>
                <a:cs typeface="Arial" charset="0"/>
              </a:rPr>
              <a:t>Instruction only // To change background</a:t>
            </a:r>
            <a:r>
              <a:rPr lang="en-US" sz="1200" baseline="0" dirty="0">
                <a:solidFill>
                  <a:schemeClr val="bg1"/>
                </a:solidFill>
                <a:latin typeface="Arial" charset="0"/>
                <a:ea typeface="Arial" charset="0"/>
                <a:cs typeface="Arial" charset="0"/>
              </a:rPr>
              <a:t> </a:t>
            </a:r>
            <a:r>
              <a:rPr lang="mr-IN" sz="1200" baseline="0" dirty="0">
                <a:solidFill>
                  <a:schemeClr val="bg1"/>
                </a:solidFill>
                <a:latin typeface="Arial" charset="0"/>
                <a:ea typeface="Arial" charset="0"/>
                <a:cs typeface="Arial" charset="0"/>
              </a:rPr>
              <a:t>–</a:t>
            </a:r>
            <a:r>
              <a:rPr lang="en-US" sz="1200" baseline="0" dirty="0">
                <a:solidFill>
                  <a:schemeClr val="bg1"/>
                </a:solidFill>
                <a:latin typeface="Arial" charset="0"/>
                <a:ea typeface="Arial" charset="0"/>
                <a:cs typeface="Arial" charset="0"/>
              </a:rPr>
              <a:t> Right Click, Format background, insert from file</a:t>
            </a:r>
            <a:endParaRPr lang="en-US" sz="1200" b="1" i="0" kern="1200" baseline="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160162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alue Statement">
    <p:spTree>
      <p:nvGrpSpPr>
        <p:cNvPr id="1" name=""/>
        <p:cNvGrpSpPr/>
        <p:nvPr/>
      </p:nvGrpSpPr>
      <p:grpSpPr>
        <a:xfrm>
          <a:off x="0" y="0"/>
          <a:ext cx="0" cy="0"/>
          <a:chOff x="0" y="0"/>
          <a:chExt cx="0" cy="0"/>
        </a:xfrm>
      </p:grpSpPr>
      <p:sp>
        <p:nvSpPr>
          <p:cNvPr id="4" name="TextBox 3"/>
          <p:cNvSpPr txBox="1"/>
          <p:nvPr userDrawn="1"/>
        </p:nvSpPr>
        <p:spPr>
          <a:xfrm>
            <a:off x="904875" y="904875"/>
            <a:ext cx="8864600" cy="1938992"/>
          </a:xfrm>
          <a:prstGeom prst="rect">
            <a:avLst/>
          </a:prstGeom>
          <a:noFill/>
        </p:spPr>
        <p:txBody>
          <a:bodyPr wrap="square" lIns="0" tIns="0" rIns="0" bIns="0" rtlCol="0">
            <a:noAutofit/>
          </a:bodyPr>
          <a:lstStyle/>
          <a:p>
            <a:r>
              <a:rPr lang="en-US" sz="4000" b="1" i="0" kern="1200" dirty="0">
                <a:solidFill>
                  <a:schemeClr val="accent6"/>
                </a:solidFill>
                <a:latin typeface="Arial" charset="0"/>
                <a:ea typeface="Arial" charset="0"/>
                <a:cs typeface="Arial" charset="0"/>
              </a:rPr>
              <a:t>Independent expert support and advice you can trust, dedicated to the banking community</a:t>
            </a:r>
          </a:p>
        </p:txBody>
      </p:sp>
      <p:sp>
        <p:nvSpPr>
          <p:cNvPr id="5" name="Rectangle 4"/>
          <p:cNvSpPr/>
          <p:nvPr userDrawn="1"/>
        </p:nvSpPr>
        <p:spPr>
          <a:xfrm>
            <a:off x="904875" y="3119184"/>
            <a:ext cx="8864600" cy="346249"/>
          </a:xfrm>
          <a:prstGeom prst="rect">
            <a:avLst/>
          </a:prstGeom>
        </p:spPr>
        <p:txBody>
          <a:bodyPr wrap="square" lIns="0" tIns="0" rIns="0" bIns="0">
            <a:noAutofit/>
          </a:bodyPr>
          <a:lstStyle/>
          <a:p>
            <a:pPr marL="0" lvl="0" indent="0" algn="l" defTabSz="1007943" rtl="0" eaLnBrk="1" latinLnBrk="0" hangingPunct="1">
              <a:lnSpc>
                <a:spcPct val="90000"/>
              </a:lnSpc>
              <a:spcBef>
                <a:spcPts val="1102"/>
              </a:spcBef>
              <a:buFont typeface="Arial" panose="020B0604020202020204" pitchFamily="34" charset="0"/>
              <a:buNone/>
            </a:pPr>
            <a:r>
              <a:rPr lang="en-US" sz="2500" b="1" i="0" kern="1200" dirty="0">
                <a:solidFill>
                  <a:schemeClr val="accent3"/>
                </a:solidFill>
                <a:latin typeface="Arial" charset="0"/>
                <a:ea typeface="Arial" charset="0"/>
                <a:cs typeface="Arial" charset="0"/>
              </a:rPr>
              <a:t>The Bank Workers Charity</a:t>
            </a:r>
          </a:p>
        </p:txBody>
      </p:sp>
      <p:sp>
        <p:nvSpPr>
          <p:cNvPr id="6" name="Rectangle 5"/>
          <p:cNvSpPr/>
          <p:nvPr userDrawn="1"/>
        </p:nvSpPr>
        <p:spPr>
          <a:xfrm>
            <a:off x="904875" y="3770334"/>
            <a:ext cx="8864600" cy="2873354"/>
          </a:xfrm>
          <a:prstGeom prst="rect">
            <a:avLst/>
          </a:prstGeom>
        </p:spPr>
        <p:txBody>
          <a:bodyPr wrap="square" lIns="0" tIns="0" rIns="0" bIns="0">
            <a:noAutofit/>
          </a:bodyPr>
          <a:lstStyle/>
          <a:p>
            <a:pPr marL="285750" lvl="0" indent="-285750" algn="l" defTabSz="1007943" rtl="0" eaLnBrk="1" latinLnBrk="0" hangingPunct="1">
              <a:lnSpc>
                <a:spcPct val="90000"/>
              </a:lnSpc>
              <a:spcBef>
                <a:spcPts val="1102"/>
              </a:spcBef>
              <a:buClr>
                <a:schemeClr val="accent1"/>
              </a:buClr>
              <a:buFont typeface="Arial" charset="0"/>
              <a:buChar char="•"/>
            </a:pPr>
            <a:r>
              <a:rPr lang="en-US" sz="1800" b="0" i="0" kern="1200" dirty="0">
                <a:solidFill>
                  <a:schemeClr val="tx1">
                    <a:lumMod val="75000"/>
                    <a:lumOff val="25000"/>
                  </a:schemeClr>
                </a:solidFill>
                <a:latin typeface="Arial" charset="0"/>
                <a:ea typeface="Arial" charset="0"/>
                <a:cs typeface="Arial" charset="0"/>
              </a:rPr>
              <a:t>Offers support to members of the banking community including current, former and retired bank workers</a:t>
            </a:r>
          </a:p>
          <a:p>
            <a:pPr marL="285750" lvl="0" indent="-285750" algn="l" defTabSz="1007943" rtl="0" eaLnBrk="1" latinLnBrk="0" hangingPunct="1">
              <a:lnSpc>
                <a:spcPct val="90000"/>
              </a:lnSpc>
              <a:spcBef>
                <a:spcPts val="1102"/>
              </a:spcBef>
              <a:buClr>
                <a:schemeClr val="accent1"/>
              </a:buClr>
              <a:buFont typeface="Arial" charset="0"/>
              <a:buChar char="•"/>
            </a:pPr>
            <a:r>
              <a:rPr lang="en-US" sz="1800" b="0" i="0" kern="1200" dirty="0">
                <a:solidFill>
                  <a:schemeClr val="tx1">
                    <a:lumMod val="75000"/>
                    <a:lumOff val="25000"/>
                  </a:schemeClr>
                </a:solidFill>
                <a:latin typeface="Arial" charset="0"/>
                <a:ea typeface="Arial" charset="0"/>
                <a:cs typeface="Arial" charset="0"/>
              </a:rPr>
              <a:t>Offers specialist support and solutions for complex and multi-faceted problems arising at home and at work</a:t>
            </a:r>
          </a:p>
          <a:p>
            <a:pPr marL="285750" lvl="0" indent="-285750" algn="l" defTabSz="1007943" rtl="0" eaLnBrk="1" latinLnBrk="0" hangingPunct="1">
              <a:lnSpc>
                <a:spcPct val="90000"/>
              </a:lnSpc>
              <a:spcBef>
                <a:spcPts val="1102"/>
              </a:spcBef>
              <a:buClr>
                <a:schemeClr val="accent1"/>
              </a:buClr>
              <a:buFont typeface="Arial" charset="0"/>
              <a:buChar char="•"/>
            </a:pPr>
            <a:r>
              <a:rPr lang="en-US" sz="1800" b="0" i="0" kern="1200" dirty="0">
                <a:solidFill>
                  <a:schemeClr val="tx1">
                    <a:lumMod val="75000"/>
                    <a:lumOff val="25000"/>
                  </a:schemeClr>
                </a:solidFill>
                <a:latin typeface="Arial" charset="0"/>
                <a:ea typeface="Arial" charset="0"/>
                <a:cs typeface="Arial" charset="0"/>
              </a:rPr>
              <a:t>Takes a proactive approach to wellbeing to help increase productivity and employee engagement in the banking sector</a:t>
            </a:r>
          </a:p>
        </p:txBody>
      </p:sp>
    </p:spTree>
    <p:extLst>
      <p:ext uri="{BB962C8B-B14F-4D97-AF65-F5344CB8AC3E}">
        <p14:creationId xmlns:p14="http://schemas.microsoft.com/office/powerpoint/2010/main" val="947305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rvice Statement">
    <p:spTree>
      <p:nvGrpSpPr>
        <p:cNvPr id="1" name=""/>
        <p:cNvGrpSpPr/>
        <p:nvPr/>
      </p:nvGrpSpPr>
      <p:grpSpPr>
        <a:xfrm>
          <a:off x="0" y="0"/>
          <a:ext cx="0" cy="0"/>
          <a:chOff x="0" y="0"/>
          <a:chExt cx="0" cy="0"/>
        </a:xfrm>
      </p:grpSpPr>
      <p:sp>
        <p:nvSpPr>
          <p:cNvPr id="3" name="TextBox 2"/>
          <p:cNvSpPr txBox="1"/>
          <p:nvPr userDrawn="1"/>
        </p:nvSpPr>
        <p:spPr>
          <a:xfrm>
            <a:off x="904875" y="904875"/>
            <a:ext cx="8864600" cy="1938992"/>
          </a:xfrm>
          <a:prstGeom prst="rect">
            <a:avLst/>
          </a:prstGeom>
          <a:noFill/>
        </p:spPr>
        <p:txBody>
          <a:bodyPr wrap="square" lIns="0" tIns="0" rIns="0" bIns="0" rtlCol="0">
            <a:noAutofit/>
          </a:bodyPr>
          <a:lstStyle/>
          <a:p>
            <a:r>
              <a:rPr lang="en-US" sz="2700" b="1" i="0" kern="1200" dirty="0">
                <a:solidFill>
                  <a:schemeClr val="accent6"/>
                </a:solidFill>
                <a:latin typeface="Arial" charset="0"/>
                <a:ea typeface="Arial" charset="0"/>
                <a:cs typeface="Arial" charset="0"/>
              </a:rPr>
              <a:t>The Bank Workers Charity provides tailored services for the banking community – from complex support needs to information and advice to promote wellbeing at home and at work</a:t>
            </a:r>
          </a:p>
        </p:txBody>
      </p:sp>
      <p:sp>
        <p:nvSpPr>
          <p:cNvPr id="4" name="Rectangle 3"/>
          <p:cNvSpPr/>
          <p:nvPr userDrawn="1"/>
        </p:nvSpPr>
        <p:spPr>
          <a:xfrm>
            <a:off x="904875" y="3119184"/>
            <a:ext cx="8864600" cy="346249"/>
          </a:xfrm>
          <a:prstGeom prst="rect">
            <a:avLst/>
          </a:prstGeom>
        </p:spPr>
        <p:txBody>
          <a:bodyPr wrap="square" lIns="0" tIns="0" rIns="0" bIns="0">
            <a:noAutofit/>
          </a:bodyPr>
          <a:lstStyle/>
          <a:p>
            <a:pPr marL="0" lvl="0" indent="0" algn="l" defTabSz="1007943" rtl="0" eaLnBrk="1" latinLnBrk="0" hangingPunct="1">
              <a:lnSpc>
                <a:spcPct val="90000"/>
              </a:lnSpc>
              <a:spcBef>
                <a:spcPts val="1102"/>
              </a:spcBef>
              <a:buFont typeface="Arial" panose="020B0604020202020204" pitchFamily="34" charset="0"/>
              <a:buNone/>
            </a:pPr>
            <a:r>
              <a:rPr lang="en-US" sz="2500" b="1" i="0" kern="1200" dirty="0">
                <a:solidFill>
                  <a:schemeClr val="accent3"/>
                </a:solidFill>
                <a:latin typeface="Arial" charset="0"/>
                <a:ea typeface="Arial" charset="0"/>
                <a:cs typeface="Arial" charset="0"/>
              </a:rPr>
              <a:t>Our</a:t>
            </a:r>
            <a:r>
              <a:rPr lang="en-US" sz="2500" b="1" i="0" kern="1200" baseline="0" dirty="0">
                <a:solidFill>
                  <a:schemeClr val="accent3"/>
                </a:solidFill>
                <a:latin typeface="Arial" charset="0"/>
                <a:ea typeface="Arial" charset="0"/>
                <a:cs typeface="Arial" charset="0"/>
              </a:rPr>
              <a:t> services include</a:t>
            </a:r>
            <a:endParaRPr lang="en-US" sz="2500" b="1" i="0" kern="1200" dirty="0">
              <a:solidFill>
                <a:schemeClr val="accent3"/>
              </a:solidFill>
              <a:latin typeface="Arial" charset="0"/>
              <a:ea typeface="Arial" charset="0"/>
              <a:cs typeface="Arial" charset="0"/>
            </a:endParaRPr>
          </a:p>
        </p:txBody>
      </p:sp>
      <p:sp>
        <p:nvSpPr>
          <p:cNvPr id="5" name="Rectangle 4"/>
          <p:cNvSpPr/>
          <p:nvPr userDrawn="1"/>
        </p:nvSpPr>
        <p:spPr>
          <a:xfrm>
            <a:off x="904875" y="3770334"/>
            <a:ext cx="8864600" cy="2873354"/>
          </a:xfrm>
          <a:prstGeom prst="rect">
            <a:avLst/>
          </a:prstGeom>
        </p:spPr>
        <p:txBody>
          <a:bodyPr wrap="square" lIns="0" tIns="0" rIns="0" bIns="0">
            <a:noAutofit/>
          </a:bodyPr>
          <a:lstStyle/>
          <a:p>
            <a:pPr marL="285750" lvl="0" indent="-285750" algn="l" defTabSz="1007943" rtl="0" eaLnBrk="1" latinLnBrk="0" hangingPunct="1">
              <a:lnSpc>
                <a:spcPct val="90000"/>
              </a:lnSpc>
              <a:spcBef>
                <a:spcPts val="1102"/>
              </a:spcBef>
              <a:buClr>
                <a:schemeClr val="accent1"/>
              </a:buClr>
              <a:buFont typeface="Arial" charset="0"/>
              <a:buChar char="•"/>
            </a:pPr>
            <a:r>
              <a:rPr lang="en-US" sz="1800" b="0" i="0" kern="1200" dirty="0">
                <a:solidFill>
                  <a:schemeClr val="tx1">
                    <a:lumMod val="75000"/>
                    <a:lumOff val="25000"/>
                  </a:schemeClr>
                </a:solidFill>
                <a:latin typeface="Arial" charset="0"/>
                <a:ea typeface="Arial" charset="0"/>
                <a:cs typeface="Arial" charset="0"/>
              </a:rPr>
              <a:t>Priority support for those most in need</a:t>
            </a:r>
          </a:p>
          <a:p>
            <a:pPr marL="285750" lvl="0" indent="-285750" algn="l" defTabSz="1007943" rtl="0" eaLnBrk="1" latinLnBrk="0" hangingPunct="1">
              <a:lnSpc>
                <a:spcPct val="90000"/>
              </a:lnSpc>
              <a:spcBef>
                <a:spcPts val="1102"/>
              </a:spcBef>
              <a:buClr>
                <a:schemeClr val="accent1"/>
              </a:buClr>
              <a:buFont typeface="Arial" charset="0"/>
              <a:buChar char="•"/>
            </a:pPr>
            <a:r>
              <a:rPr lang="en-US" sz="1800" b="0" i="0" kern="1200" dirty="0">
                <a:solidFill>
                  <a:schemeClr val="tx1">
                    <a:lumMod val="75000"/>
                    <a:lumOff val="25000"/>
                  </a:schemeClr>
                </a:solidFill>
                <a:latin typeface="Arial" charset="0"/>
                <a:ea typeface="Arial" charset="0"/>
                <a:cs typeface="Arial" charset="0"/>
              </a:rPr>
              <a:t>Access to specialist support services</a:t>
            </a:r>
          </a:p>
          <a:p>
            <a:pPr marL="285750" lvl="0" indent="-285750" algn="l" defTabSz="1007943" rtl="0" eaLnBrk="1" latinLnBrk="0" hangingPunct="1">
              <a:lnSpc>
                <a:spcPct val="90000"/>
              </a:lnSpc>
              <a:spcBef>
                <a:spcPts val="1102"/>
              </a:spcBef>
              <a:buClr>
                <a:schemeClr val="accent1"/>
              </a:buClr>
              <a:buFont typeface="Arial" charset="0"/>
              <a:buChar char="•"/>
            </a:pPr>
            <a:r>
              <a:rPr lang="en-US" sz="1800" b="0" i="0" kern="1200" dirty="0">
                <a:solidFill>
                  <a:schemeClr val="tx1">
                    <a:lumMod val="75000"/>
                    <a:lumOff val="25000"/>
                  </a:schemeClr>
                </a:solidFill>
                <a:latin typeface="Arial" charset="0"/>
                <a:ea typeface="Arial" charset="0"/>
                <a:cs typeface="Arial" charset="0"/>
              </a:rPr>
              <a:t>Digital content and tools for personal wellbeing</a:t>
            </a:r>
          </a:p>
          <a:p>
            <a:pPr marL="285750" lvl="0" indent="-285750" algn="l" defTabSz="1007943" rtl="0" eaLnBrk="1" latinLnBrk="0" hangingPunct="1">
              <a:lnSpc>
                <a:spcPct val="90000"/>
              </a:lnSpc>
              <a:spcBef>
                <a:spcPts val="1102"/>
              </a:spcBef>
              <a:buClr>
                <a:schemeClr val="accent1"/>
              </a:buClr>
              <a:buFont typeface="Arial" charset="0"/>
              <a:buChar char="•"/>
            </a:pPr>
            <a:r>
              <a:rPr lang="en-US" sz="1800" b="0" i="0" kern="1200" dirty="0">
                <a:solidFill>
                  <a:schemeClr val="tx1">
                    <a:lumMod val="75000"/>
                    <a:lumOff val="25000"/>
                  </a:schemeClr>
                </a:solidFill>
                <a:latin typeface="Arial" charset="0"/>
                <a:ea typeface="Arial" charset="0"/>
                <a:cs typeface="Arial" charset="0"/>
              </a:rPr>
              <a:t>Training and support for banks</a:t>
            </a:r>
          </a:p>
          <a:p>
            <a:pPr marL="285750" lvl="0" indent="-285750" algn="l" defTabSz="1007943" rtl="0" eaLnBrk="1" latinLnBrk="0" hangingPunct="1">
              <a:lnSpc>
                <a:spcPct val="90000"/>
              </a:lnSpc>
              <a:spcBef>
                <a:spcPts val="1102"/>
              </a:spcBef>
              <a:buClr>
                <a:schemeClr val="accent1"/>
              </a:buClr>
              <a:buFont typeface="Arial" charset="0"/>
              <a:buChar char="•"/>
            </a:pPr>
            <a:r>
              <a:rPr lang="en-US" sz="1800" b="0" i="0" kern="1200" dirty="0">
                <a:solidFill>
                  <a:schemeClr val="tx1">
                    <a:lumMod val="75000"/>
                    <a:lumOff val="25000"/>
                  </a:schemeClr>
                </a:solidFill>
                <a:latin typeface="Arial" charset="0"/>
                <a:ea typeface="Arial" charset="0"/>
                <a:cs typeface="Arial" charset="0"/>
              </a:rPr>
              <a:t>Facilitating thought leadership and change in the banking sector</a:t>
            </a:r>
          </a:p>
        </p:txBody>
      </p:sp>
    </p:spTree>
    <p:extLst>
      <p:ext uri="{BB962C8B-B14F-4D97-AF65-F5344CB8AC3E}">
        <p14:creationId xmlns:p14="http://schemas.microsoft.com/office/powerpoint/2010/main" val="2064826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904876" y="904874"/>
            <a:ext cx="4354717" cy="1562753"/>
          </a:xfrm>
        </p:spPr>
        <p:txBody>
          <a:bodyPr/>
          <a:lstStyle>
            <a:lvl1pPr>
              <a:defRPr b="1" i="0">
                <a:solidFill>
                  <a:schemeClr val="accent6"/>
                </a:solidFill>
                <a:latin typeface="Arial" charset="0"/>
                <a:ea typeface="Arial" charset="0"/>
                <a:cs typeface="Arial" charset="0"/>
              </a:defRPr>
            </a:lvl1pPr>
          </a:lstStyle>
          <a:p>
            <a:r>
              <a:rPr lang="en-US" dirty="0"/>
              <a:t>Click to edit slide title</a:t>
            </a:r>
          </a:p>
        </p:txBody>
      </p:sp>
      <p:sp>
        <p:nvSpPr>
          <p:cNvPr id="4" name="Content Placeholder 3"/>
          <p:cNvSpPr>
            <a:spLocks noGrp="1"/>
          </p:cNvSpPr>
          <p:nvPr>
            <p:ph sz="half" idx="2" hasCustomPrompt="1"/>
          </p:nvPr>
        </p:nvSpPr>
        <p:spPr>
          <a:xfrm>
            <a:off x="904875" y="2761381"/>
            <a:ext cx="4354718" cy="3882307"/>
          </a:xfrm>
        </p:spPr>
        <p:txBody>
          <a:bodyPr anchor="t" anchorCtr="0">
            <a:normAutofit/>
          </a:bodyPr>
          <a:lstStyle>
            <a:lvl1pPr marL="251986" indent="-251986">
              <a:defRPr lang="en-US" sz="1800" b="0" i="0" kern="1200" dirty="0">
                <a:solidFill>
                  <a:schemeClr val="tx1"/>
                </a:solidFill>
                <a:latin typeface="Arial" charset="0"/>
                <a:ea typeface="Arial" charset="0"/>
                <a:cs typeface="Arial" charset="0"/>
              </a:defRPr>
            </a:lvl1pPr>
            <a:lvl2pPr marL="251986" indent="-251986">
              <a:defRPr sz="1600" b="0" i="0">
                <a:latin typeface="Gotham Light" charset="0"/>
                <a:ea typeface="Gotham Light" charset="0"/>
                <a:cs typeface="Gotham Light" charset="0"/>
              </a:defRPr>
            </a:lvl2pPr>
            <a:lvl3pPr marL="251986" indent="-251986">
              <a:defRPr sz="1600" b="0" i="0">
                <a:latin typeface="Gotham Light" charset="0"/>
                <a:ea typeface="Gotham Light" charset="0"/>
                <a:cs typeface="Gotham Light" charset="0"/>
              </a:defRPr>
            </a:lvl3pPr>
            <a:lvl4pPr marL="251986" indent="-251986">
              <a:defRPr sz="1600" b="0" i="0">
                <a:latin typeface="Gotham Light" charset="0"/>
                <a:ea typeface="Gotham Light" charset="0"/>
                <a:cs typeface="Gotham Light" charset="0"/>
              </a:defRPr>
            </a:lvl4pPr>
            <a:lvl5pPr marL="251986" indent="-251986">
              <a:defRPr sz="1600" b="0" i="0">
                <a:latin typeface="Gotham Light" charset="0"/>
                <a:ea typeface="Gotham Light" charset="0"/>
                <a:cs typeface="Gotham Light" charset="0"/>
              </a:defRPr>
            </a:lvl5pPr>
          </a:lstStyle>
          <a:p>
            <a:pPr marL="285750" lvl="0" indent="-285750" algn="l" defTabSz="1007943" rtl="0" eaLnBrk="1" latinLnBrk="0" hangingPunct="1">
              <a:lnSpc>
                <a:spcPct val="90000"/>
              </a:lnSpc>
              <a:spcBef>
                <a:spcPts val="1102"/>
              </a:spcBef>
              <a:buClr>
                <a:schemeClr val="accent1"/>
              </a:buClr>
              <a:buFont typeface="Arial" charset="0"/>
              <a:buChar char="•"/>
            </a:pPr>
            <a:r>
              <a:rPr lang="en-US" dirty="0"/>
              <a:t>Click to type</a:t>
            </a:r>
          </a:p>
        </p:txBody>
      </p:sp>
      <p:sp>
        <p:nvSpPr>
          <p:cNvPr id="5" name="Content Placeholder 5"/>
          <p:cNvSpPr>
            <a:spLocks noGrp="1"/>
          </p:cNvSpPr>
          <p:nvPr>
            <p:ph sz="quarter" idx="4" hasCustomPrompt="1"/>
          </p:nvPr>
        </p:nvSpPr>
        <p:spPr>
          <a:xfrm>
            <a:off x="5412732" y="904875"/>
            <a:ext cx="4356744" cy="5738814"/>
          </a:xfrm>
        </p:spPr>
        <p:txBody>
          <a:bodyPr anchor="t" anchorCtr="0">
            <a:normAutofit/>
          </a:bodyPr>
          <a:lstStyle>
            <a:lvl1pPr marL="0" indent="0" algn="ctr">
              <a:buNone/>
              <a:defRPr sz="1200" b="0" i="0" baseline="0">
                <a:solidFill>
                  <a:schemeClr val="tx2"/>
                </a:solidFill>
                <a:latin typeface="Arial" charset="0"/>
                <a:ea typeface="Arial" charset="0"/>
                <a:cs typeface="Arial" charset="0"/>
              </a:defRPr>
            </a:lvl1pPr>
            <a:lvl2pPr>
              <a:defRPr sz="1200" b="0" i="0">
                <a:solidFill>
                  <a:schemeClr val="tx2"/>
                </a:solidFill>
                <a:latin typeface="Gotham Light" charset="0"/>
                <a:ea typeface="Gotham Light" charset="0"/>
                <a:cs typeface="Gotham Light" charset="0"/>
              </a:defRPr>
            </a:lvl2pPr>
            <a:lvl3pPr>
              <a:defRPr sz="1200" b="0" i="0">
                <a:solidFill>
                  <a:schemeClr val="tx2"/>
                </a:solidFill>
                <a:latin typeface="Gotham Light" charset="0"/>
                <a:ea typeface="Gotham Light" charset="0"/>
                <a:cs typeface="Gotham Light" charset="0"/>
              </a:defRPr>
            </a:lvl3pPr>
            <a:lvl4pPr>
              <a:defRPr sz="1200" b="0" i="0">
                <a:solidFill>
                  <a:schemeClr val="tx2"/>
                </a:solidFill>
                <a:latin typeface="Gotham Light" charset="0"/>
                <a:ea typeface="Gotham Light" charset="0"/>
                <a:cs typeface="Gotham Light" charset="0"/>
              </a:defRPr>
            </a:lvl4pPr>
            <a:lvl5pPr>
              <a:defRPr sz="1200" b="0" i="0">
                <a:solidFill>
                  <a:schemeClr val="tx2"/>
                </a:solidFill>
                <a:latin typeface="Gotham Light" charset="0"/>
                <a:ea typeface="Gotham Light" charset="0"/>
                <a:cs typeface="Gotham Light" charset="0"/>
              </a:defRPr>
            </a:lvl5pPr>
          </a:lstStyle>
          <a:p>
            <a:pPr lvl="0"/>
            <a:r>
              <a:rPr lang="en-US" dirty="0"/>
              <a:t>// Click to insert graph or table</a:t>
            </a:r>
          </a:p>
        </p:txBody>
      </p:sp>
    </p:spTree>
    <p:extLst>
      <p:ext uri="{BB962C8B-B14F-4D97-AF65-F5344CB8AC3E}">
        <p14:creationId xmlns:p14="http://schemas.microsoft.com/office/powerpoint/2010/main" val="199451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904875"/>
            <a:ext cx="8855075" cy="958796"/>
          </a:xfrm>
        </p:spPr>
        <p:txBody>
          <a:bodyPr/>
          <a:lstStyle/>
          <a:p>
            <a:r>
              <a:rPr lang="en-US" dirty="0"/>
              <a:t>Click to edit Master title style</a:t>
            </a:r>
          </a:p>
        </p:txBody>
      </p:sp>
      <p:sp>
        <p:nvSpPr>
          <p:cNvPr id="3" name="Content Placeholder 2"/>
          <p:cNvSpPr>
            <a:spLocks noGrp="1"/>
          </p:cNvSpPr>
          <p:nvPr>
            <p:ph idx="1"/>
          </p:nvPr>
        </p:nvSpPr>
        <p:spPr/>
        <p:txBody>
          <a:bodyPr/>
          <a:lstStyle>
            <a:lvl2pPr marL="0">
              <a:defRPr/>
            </a:lvl2pPr>
            <a:lvl3pPr marL="360000" indent="-360000">
              <a:buClr>
                <a:schemeClr val="accent1"/>
              </a:buClr>
              <a:defRPr/>
            </a:lvl3pPr>
            <a:lvl4pPr marL="0">
              <a:defRPr/>
            </a:lvl4pPr>
            <a:lvl5pPr marL="360000" indent="-360000">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lock content and an image">
    <p:spTree>
      <p:nvGrpSpPr>
        <p:cNvPr id="1" name=""/>
        <p:cNvGrpSpPr/>
        <p:nvPr/>
      </p:nvGrpSpPr>
      <p:grpSpPr>
        <a:xfrm>
          <a:off x="0" y="0"/>
          <a:ext cx="0" cy="0"/>
          <a:chOff x="0" y="0"/>
          <a:chExt cx="0" cy="0"/>
        </a:xfrm>
      </p:grpSpPr>
      <p:sp>
        <p:nvSpPr>
          <p:cNvPr id="2" name="Title 1"/>
          <p:cNvSpPr>
            <a:spLocks noGrp="1"/>
          </p:cNvSpPr>
          <p:nvPr>
            <p:ph type="title"/>
          </p:nvPr>
        </p:nvSpPr>
        <p:spPr>
          <a:xfrm>
            <a:off x="541338" y="550864"/>
            <a:ext cx="3643504" cy="3349624"/>
          </a:xfrm>
          <a:ln w="25400">
            <a:solidFill>
              <a:schemeClr val="bg2"/>
            </a:solidFill>
          </a:ln>
        </p:spPr>
        <p:txBody>
          <a:bodyPr lIns="360000" tIns="360000" rIns="360000" bIns="360000" anchor="t" anchorCtr="0"/>
          <a:lstStyle>
            <a:lvl1pPr>
              <a:defRPr sz="3527">
                <a:solidFill>
                  <a:schemeClr val="accent1"/>
                </a:solidFill>
              </a:defRPr>
            </a:lvl1pPr>
          </a:lstStyle>
          <a:p>
            <a:r>
              <a:rPr lang="en-US" dirty="0"/>
              <a:t>Click to edit Master title style</a:t>
            </a:r>
          </a:p>
        </p:txBody>
      </p:sp>
      <p:sp>
        <p:nvSpPr>
          <p:cNvPr id="3" name="Picture Placeholder 2"/>
          <p:cNvSpPr>
            <a:spLocks noGrp="1" noChangeAspect="1"/>
          </p:cNvSpPr>
          <p:nvPr>
            <p:ph type="pic" idx="1" hasCustomPrompt="1"/>
          </p:nvPr>
        </p:nvSpPr>
        <p:spPr>
          <a:xfrm>
            <a:off x="4545413" y="550863"/>
            <a:ext cx="5597125" cy="6456362"/>
          </a:xfrm>
          <a:blipFill dpi="0" rotWithShape="1">
            <a:blip r:embed="rId2">
              <a:alphaModFix amt="83000"/>
            </a:blip>
            <a:srcRect/>
            <a:stretch>
              <a:fillRect/>
            </a:stretch>
          </a:blipFill>
        </p:spPr>
        <p:txBody>
          <a:bodyPr tIns="360000" anchor="t"/>
          <a:lstStyle>
            <a:lvl1pPr marL="0" indent="0" algn="ctr">
              <a:buNone/>
              <a:defRPr lang="en-US" sz="1200" b="1" i="0" kern="1200" baseline="0" dirty="0">
                <a:solidFill>
                  <a:schemeClr val="bg1"/>
                </a:solidFill>
                <a:latin typeface="Arial" charset="0"/>
                <a:ea typeface="Arial" charset="0"/>
                <a:cs typeface="Arial" charset="0"/>
              </a:defRPr>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dirty="0"/>
              <a:t>Instruction only // Click photo icon to replace image</a:t>
            </a:r>
          </a:p>
        </p:txBody>
      </p:sp>
      <p:sp>
        <p:nvSpPr>
          <p:cNvPr id="4" name="Text Placeholder 3"/>
          <p:cNvSpPr>
            <a:spLocks noGrp="1"/>
          </p:cNvSpPr>
          <p:nvPr>
            <p:ph type="body" sz="half" idx="2"/>
          </p:nvPr>
        </p:nvSpPr>
        <p:spPr>
          <a:xfrm>
            <a:off x="541338" y="4214812"/>
            <a:ext cx="3643503" cy="2792413"/>
          </a:xfrm>
          <a:solidFill>
            <a:schemeClr val="bg2"/>
          </a:solidFill>
          <a:ln>
            <a:noFill/>
          </a:ln>
          <a:effectLst/>
        </p:spPr>
        <p:style>
          <a:lnRef idx="0">
            <a:scrgbClr r="0" g="0" b="0"/>
          </a:lnRef>
          <a:fillRef idx="1001">
            <a:schemeClr val="lt1"/>
          </a:fillRef>
          <a:effectRef idx="0">
            <a:scrgbClr r="0" g="0" b="0"/>
          </a:effectRef>
          <a:fontRef idx="major"/>
        </p:style>
        <p:txBody>
          <a:bodyPr lIns="360000" tIns="360000" rIns="360000" bIns="360000" anchor="t" anchorCtr="0"/>
          <a:lstStyle>
            <a:lvl1pPr marL="0" indent="0">
              <a:buNone/>
              <a:defRPr lang="en-US" sz="1600" b="0" i="0" kern="1200" dirty="0" smtClean="0">
                <a:solidFill>
                  <a:schemeClr val="tx1"/>
                </a:solidFill>
                <a:latin typeface="Arial" charset="0"/>
                <a:ea typeface="Arial" charset="0"/>
                <a:cs typeface="Arial" charset="0"/>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2156" y="904875"/>
            <a:ext cx="8877320" cy="958796"/>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900113" y="2012414"/>
            <a:ext cx="8869363" cy="4631274"/>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8353941" y="6840198"/>
            <a:ext cx="1788597" cy="496773"/>
          </a:xfrm>
          <a:prstGeom prst="rect">
            <a:avLst/>
          </a:prstGeom>
        </p:spPr>
      </p:pic>
    </p:spTree>
    <p:extLst>
      <p:ext uri="{BB962C8B-B14F-4D97-AF65-F5344CB8AC3E}">
        <p14:creationId xmlns:p14="http://schemas.microsoft.com/office/powerpoint/2010/main" val="766147168"/>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71" r:id="rId3"/>
    <p:sldLayoutId id="2147483684" r:id="rId4"/>
    <p:sldLayoutId id="2147483672" r:id="rId5"/>
    <p:sldLayoutId id="2147483673" r:id="rId6"/>
    <p:sldLayoutId id="2147483674" r:id="rId7"/>
    <p:sldLayoutId id="2147483662" r:id="rId8"/>
    <p:sldLayoutId id="2147483669" r:id="rId9"/>
    <p:sldLayoutId id="2147483683" r:id="rId10"/>
    <p:sldLayoutId id="2147483685" r:id="rId11"/>
    <p:sldLayoutId id="2147483666" r:id="rId12"/>
    <p:sldLayoutId id="2147483682" r:id="rId13"/>
    <p:sldLayoutId id="2147483667" r:id="rId14"/>
  </p:sldLayoutIdLst>
  <p:txStyles>
    <p:titleStyle>
      <a:lvl1pPr algn="l" defTabSz="1007943" rtl="0" eaLnBrk="1" latinLnBrk="0" hangingPunct="1">
        <a:lnSpc>
          <a:spcPct val="90000"/>
        </a:lnSpc>
        <a:spcBef>
          <a:spcPct val="0"/>
        </a:spcBef>
        <a:buNone/>
        <a:defRPr sz="4000" b="1" i="0" kern="1200">
          <a:solidFill>
            <a:srgbClr val="91278F"/>
          </a:solidFill>
          <a:latin typeface="Arial" charset="0"/>
          <a:ea typeface="Arial" charset="0"/>
          <a:cs typeface="Arial" charset="0"/>
        </a:defRPr>
      </a:lvl1pPr>
    </p:titleStyle>
    <p:bodyStyle>
      <a:lvl1pPr marL="0" indent="0" algn="l" defTabSz="1007943" rtl="0" eaLnBrk="1" latinLnBrk="0" hangingPunct="1">
        <a:lnSpc>
          <a:spcPct val="90000"/>
        </a:lnSpc>
        <a:spcBef>
          <a:spcPts val="600"/>
        </a:spcBef>
        <a:spcAft>
          <a:spcPts val="300"/>
        </a:spcAft>
        <a:buFont typeface="Arial" panose="020B0604020202020204" pitchFamily="34" charset="0"/>
        <a:buNone/>
        <a:defRPr sz="3086" b="1" i="0" kern="1200">
          <a:solidFill>
            <a:schemeClr val="accent3"/>
          </a:solidFill>
          <a:latin typeface="Arial" charset="0"/>
          <a:ea typeface="Arial" charset="0"/>
          <a:cs typeface="Arial" charset="0"/>
        </a:defRPr>
      </a:lvl1pPr>
      <a:lvl2pPr marL="360000" indent="-360000" algn="l" defTabSz="1007943" rtl="0" eaLnBrk="1" latinLnBrk="0" hangingPunct="1">
        <a:lnSpc>
          <a:spcPct val="90000"/>
        </a:lnSpc>
        <a:spcBef>
          <a:spcPts val="600"/>
        </a:spcBef>
        <a:spcAft>
          <a:spcPts val="300"/>
        </a:spcAft>
        <a:buFont typeface="Arial" panose="020B0604020202020204" pitchFamily="34" charset="0"/>
        <a:buNone/>
        <a:defRPr lang="en-US" sz="2500" b="0" i="0" kern="1200" dirty="0" smtClean="0">
          <a:solidFill>
            <a:schemeClr val="tx1">
              <a:lumMod val="75000"/>
              <a:lumOff val="25000"/>
            </a:schemeClr>
          </a:solidFill>
          <a:latin typeface="Arial" charset="0"/>
          <a:ea typeface="Arial" charset="0"/>
          <a:cs typeface="Arial" charset="0"/>
        </a:defRPr>
      </a:lvl2pPr>
      <a:lvl3pPr marL="360000" indent="-360000" algn="l" defTabSz="1007943" rtl="0" eaLnBrk="1" latinLnBrk="0" hangingPunct="1">
        <a:lnSpc>
          <a:spcPct val="90000"/>
        </a:lnSpc>
        <a:spcBef>
          <a:spcPts val="600"/>
        </a:spcBef>
        <a:spcAft>
          <a:spcPts val="300"/>
        </a:spcAft>
        <a:buClr>
          <a:schemeClr val="accent1"/>
        </a:buClr>
        <a:buFont typeface="Arial" charset="0"/>
        <a:buChar char="•"/>
        <a:defRPr sz="2500" b="0" i="0" kern="1200">
          <a:solidFill>
            <a:schemeClr val="tx1">
              <a:lumMod val="75000"/>
              <a:lumOff val="25000"/>
            </a:schemeClr>
          </a:solidFill>
          <a:latin typeface="Arial" charset="0"/>
          <a:ea typeface="Arial" charset="0"/>
          <a:cs typeface="Arial" charset="0"/>
        </a:defRPr>
      </a:lvl3pPr>
      <a:lvl4pPr marL="360000" indent="-360000" algn="l" defTabSz="1007943" rtl="0" eaLnBrk="1" latinLnBrk="0" hangingPunct="1">
        <a:lnSpc>
          <a:spcPct val="90000"/>
        </a:lnSpc>
        <a:spcBef>
          <a:spcPts val="600"/>
        </a:spcBef>
        <a:spcAft>
          <a:spcPts val="300"/>
        </a:spcAft>
        <a:buFont typeface="Arial" panose="020B0604020202020204" pitchFamily="34" charset="0"/>
        <a:buNone/>
        <a:defRPr sz="1600" b="0" i="0" kern="1200">
          <a:solidFill>
            <a:schemeClr val="tx1">
              <a:lumMod val="75000"/>
              <a:lumOff val="25000"/>
            </a:schemeClr>
          </a:solidFill>
          <a:latin typeface="Arial" charset="0"/>
          <a:ea typeface="Arial" charset="0"/>
          <a:cs typeface="Arial" charset="0"/>
        </a:defRPr>
      </a:lvl4pPr>
      <a:lvl5pPr marL="360000" indent="-360000" algn="l" defTabSz="1007943" rtl="0" eaLnBrk="1" latinLnBrk="0" hangingPunct="1">
        <a:lnSpc>
          <a:spcPct val="90000"/>
        </a:lnSpc>
        <a:spcBef>
          <a:spcPts val="600"/>
        </a:spcBef>
        <a:spcAft>
          <a:spcPts val="300"/>
        </a:spcAft>
        <a:buClr>
          <a:schemeClr val="accent1"/>
        </a:buClr>
        <a:buFont typeface="Arial" panose="020B0604020202020204" pitchFamily="34" charset="0"/>
        <a:buChar char="•"/>
        <a:defRPr sz="1600" b="0" i="0" kern="1200">
          <a:solidFill>
            <a:schemeClr val="tx1">
              <a:lumMod val="75000"/>
              <a:lumOff val="25000"/>
            </a:schemeClr>
          </a:solidFill>
          <a:latin typeface="Arial" charset="0"/>
          <a:ea typeface="Arial" charset="0"/>
          <a:cs typeface="Arial"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1" userDrawn="1">
          <p15:clr>
            <a:srgbClr val="F26B43"/>
          </p15:clr>
        </p15:guide>
        <p15:guide id="2" pos="567" userDrawn="1">
          <p15:clr>
            <a:srgbClr val="F26B43"/>
          </p15:clr>
        </p15:guide>
        <p15:guide id="3" pos="6154" userDrawn="1">
          <p15:clr>
            <a:srgbClr val="F26B43"/>
          </p15:clr>
        </p15:guide>
        <p15:guide id="4" pos="6389" userDrawn="1">
          <p15:clr>
            <a:srgbClr val="F26B43"/>
          </p15:clr>
        </p15:guide>
        <p15:guide id="5" orient="horz" pos="347" userDrawn="1">
          <p15:clr>
            <a:srgbClr val="F26B43"/>
          </p15:clr>
        </p15:guide>
        <p15:guide id="6" orient="horz" pos="570" userDrawn="1">
          <p15:clr>
            <a:srgbClr val="F26B43"/>
          </p15:clr>
        </p15:guide>
        <p15:guide id="7" orient="horz" pos="4185" userDrawn="1">
          <p15:clr>
            <a:srgbClr val="F26B43"/>
          </p15:clr>
        </p15:guide>
        <p15:guide id="8" orient="horz" pos="441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2156" y="904875"/>
            <a:ext cx="8877320" cy="958796"/>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900113" y="2012414"/>
            <a:ext cx="8869363" cy="4631274"/>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436517" y="6841185"/>
            <a:ext cx="1788597" cy="496773"/>
          </a:xfrm>
          <a:prstGeom prst="rect">
            <a:avLst/>
          </a:prstGeom>
        </p:spPr>
      </p:pic>
      <p:sp>
        <p:nvSpPr>
          <p:cNvPr id="5" name="TextBox 4">
            <a:extLst>
              <a:ext uri="{FF2B5EF4-FFF2-40B4-BE49-F238E27FC236}">
                <a16:creationId xmlns:a16="http://schemas.microsoft.com/office/drawing/2014/main" id="{2F61CB41-C398-4A42-8418-5F5F461B16ED}"/>
              </a:ext>
            </a:extLst>
          </p:cNvPr>
          <p:cNvSpPr txBox="1"/>
          <p:nvPr userDrawn="1"/>
        </p:nvSpPr>
        <p:spPr>
          <a:xfrm>
            <a:off x="9456570" y="6904905"/>
            <a:ext cx="312906" cy="369332"/>
          </a:xfrm>
          <a:prstGeom prst="rect">
            <a:avLst/>
          </a:prstGeom>
          <a:noFill/>
        </p:spPr>
        <p:txBody>
          <a:bodyPr wrap="none" rtlCol="0">
            <a:spAutoFit/>
          </a:bodyPr>
          <a:lstStyle/>
          <a:p>
            <a:r>
              <a:rPr lang="en-GB" dirty="0">
                <a:solidFill>
                  <a:schemeClr val="tx1">
                    <a:lumMod val="75000"/>
                    <a:lumOff val="25000"/>
                  </a:schemeClr>
                </a:solidFill>
              </a:rPr>
              <a:t>1</a:t>
            </a:r>
          </a:p>
        </p:txBody>
      </p:sp>
      <p:sp>
        <p:nvSpPr>
          <p:cNvPr id="6" name="TextBox 5">
            <a:extLst>
              <a:ext uri="{FF2B5EF4-FFF2-40B4-BE49-F238E27FC236}">
                <a16:creationId xmlns:a16="http://schemas.microsoft.com/office/drawing/2014/main" id="{51F2A487-F39E-4FC3-B23A-337DCCE09EC1}"/>
              </a:ext>
            </a:extLst>
          </p:cNvPr>
          <p:cNvSpPr txBox="1"/>
          <p:nvPr userDrawn="1"/>
        </p:nvSpPr>
        <p:spPr>
          <a:xfrm>
            <a:off x="892156" y="6904905"/>
            <a:ext cx="2398990" cy="369332"/>
          </a:xfrm>
          <a:prstGeom prst="rect">
            <a:avLst/>
          </a:prstGeom>
          <a:noFill/>
        </p:spPr>
        <p:txBody>
          <a:bodyPr wrap="none" rtlCol="0">
            <a:spAutoFit/>
          </a:bodyPr>
          <a:lstStyle/>
          <a:p>
            <a:r>
              <a:rPr lang="en-GB" dirty="0">
                <a:solidFill>
                  <a:schemeClr val="tx1">
                    <a:lumMod val="75000"/>
                    <a:lumOff val="25000"/>
                  </a:schemeClr>
                </a:solidFill>
              </a:rPr>
              <a:t>www.bwcharity.org.uk</a:t>
            </a:r>
          </a:p>
        </p:txBody>
      </p:sp>
    </p:spTree>
    <p:extLst>
      <p:ext uri="{BB962C8B-B14F-4D97-AF65-F5344CB8AC3E}">
        <p14:creationId xmlns:p14="http://schemas.microsoft.com/office/powerpoint/2010/main" val="1733330199"/>
      </p:ext>
    </p:extLst>
  </p:cSld>
  <p:clrMap bg1="lt1" tx1="dk1" bg2="lt2" tx2="dk2" accent1="accent1" accent2="accent2" accent3="accent3" accent4="accent4" accent5="accent5" accent6="accent6" hlink="hlink" folHlink="folHlink"/>
  <p:sldLayoutIdLst>
    <p:sldLayoutId id="2147483688"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l" defTabSz="1007943" rtl="0" eaLnBrk="1" latinLnBrk="0" hangingPunct="1">
        <a:lnSpc>
          <a:spcPct val="90000"/>
        </a:lnSpc>
        <a:spcBef>
          <a:spcPct val="0"/>
        </a:spcBef>
        <a:buNone/>
        <a:defRPr sz="4000" b="1" i="0" kern="1200">
          <a:solidFill>
            <a:srgbClr val="91278F"/>
          </a:solidFill>
          <a:latin typeface="Arial" charset="0"/>
          <a:ea typeface="Arial" charset="0"/>
          <a:cs typeface="Arial" charset="0"/>
        </a:defRPr>
      </a:lvl1pPr>
    </p:titleStyle>
    <p:bodyStyle>
      <a:lvl1pPr marL="0" indent="0" algn="l" defTabSz="1007943" rtl="0" eaLnBrk="1" latinLnBrk="0" hangingPunct="1">
        <a:lnSpc>
          <a:spcPct val="90000"/>
        </a:lnSpc>
        <a:spcBef>
          <a:spcPts val="600"/>
        </a:spcBef>
        <a:spcAft>
          <a:spcPts val="300"/>
        </a:spcAft>
        <a:buFont typeface="Arial" panose="020B0604020202020204" pitchFamily="34" charset="0"/>
        <a:buNone/>
        <a:defRPr sz="3086" b="1" i="0" kern="1200">
          <a:solidFill>
            <a:schemeClr val="accent3"/>
          </a:solidFill>
          <a:latin typeface="Arial" charset="0"/>
          <a:ea typeface="Arial" charset="0"/>
          <a:cs typeface="Arial" charset="0"/>
        </a:defRPr>
      </a:lvl1pPr>
      <a:lvl2pPr marL="360000" indent="-360000" algn="l" defTabSz="1007943" rtl="0" eaLnBrk="1" latinLnBrk="0" hangingPunct="1">
        <a:lnSpc>
          <a:spcPct val="90000"/>
        </a:lnSpc>
        <a:spcBef>
          <a:spcPts val="600"/>
        </a:spcBef>
        <a:spcAft>
          <a:spcPts val="300"/>
        </a:spcAft>
        <a:buFont typeface="Arial" panose="020B0604020202020204" pitchFamily="34" charset="0"/>
        <a:buNone/>
        <a:defRPr lang="en-US" sz="2500" b="0" i="0" kern="1200" dirty="0" smtClean="0">
          <a:solidFill>
            <a:schemeClr val="tx1">
              <a:lumMod val="75000"/>
              <a:lumOff val="25000"/>
            </a:schemeClr>
          </a:solidFill>
          <a:latin typeface="Arial" charset="0"/>
          <a:ea typeface="Arial" charset="0"/>
          <a:cs typeface="Arial" charset="0"/>
        </a:defRPr>
      </a:lvl2pPr>
      <a:lvl3pPr marL="360000" indent="-360000" algn="l" defTabSz="1007943" rtl="0" eaLnBrk="1" latinLnBrk="0" hangingPunct="1">
        <a:lnSpc>
          <a:spcPct val="90000"/>
        </a:lnSpc>
        <a:spcBef>
          <a:spcPts val="600"/>
        </a:spcBef>
        <a:spcAft>
          <a:spcPts val="300"/>
        </a:spcAft>
        <a:buClr>
          <a:schemeClr val="accent1"/>
        </a:buClr>
        <a:buFont typeface="Arial" charset="0"/>
        <a:buChar char="•"/>
        <a:defRPr sz="2500" b="0" i="0" kern="1200">
          <a:solidFill>
            <a:schemeClr val="tx1">
              <a:lumMod val="75000"/>
              <a:lumOff val="25000"/>
            </a:schemeClr>
          </a:solidFill>
          <a:latin typeface="Arial" charset="0"/>
          <a:ea typeface="Arial" charset="0"/>
          <a:cs typeface="Arial" charset="0"/>
        </a:defRPr>
      </a:lvl3pPr>
      <a:lvl4pPr marL="360000" indent="-360000" algn="l" defTabSz="1007943" rtl="0" eaLnBrk="1" latinLnBrk="0" hangingPunct="1">
        <a:lnSpc>
          <a:spcPct val="90000"/>
        </a:lnSpc>
        <a:spcBef>
          <a:spcPts val="600"/>
        </a:spcBef>
        <a:spcAft>
          <a:spcPts val="300"/>
        </a:spcAft>
        <a:buFont typeface="Arial" panose="020B0604020202020204" pitchFamily="34" charset="0"/>
        <a:buNone/>
        <a:defRPr sz="1600" b="0" i="0" kern="1200">
          <a:solidFill>
            <a:schemeClr val="tx1">
              <a:lumMod val="75000"/>
              <a:lumOff val="25000"/>
            </a:schemeClr>
          </a:solidFill>
          <a:latin typeface="Arial" charset="0"/>
          <a:ea typeface="Arial" charset="0"/>
          <a:cs typeface="Arial" charset="0"/>
        </a:defRPr>
      </a:lvl4pPr>
      <a:lvl5pPr marL="360000" indent="-360000" algn="l" defTabSz="1007943" rtl="0" eaLnBrk="1" latinLnBrk="0" hangingPunct="1">
        <a:lnSpc>
          <a:spcPct val="90000"/>
        </a:lnSpc>
        <a:spcBef>
          <a:spcPts val="600"/>
        </a:spcBef>
        <a:spcAft>
          <a:spcPts val="300"/>
        </a:spcAft>
        <a:buClr>
          <a:schemeClr val="accent1"/>
        </a:buClr>
        <a:buFont typeface="Arial" panose="020B0604020202020204" pitchFamily="34" charset="0"/>
        <a:buChar char="•"/>
        <a:defRPr sz="1600" b="0" i="0" kern="1200">
          <a:solidFill>
            <a:schemeClr val="tx1">
              <a:lumMod val="75000"/>
              <a:lumOff val="25000"/>
            </a:schemeClr>
          </a:solidFill>
          <a:latin typeface="Arial" charset="0"/>
          <a:ea typeface="Arial" charset="0"/>
          <a:cs typeface="Arial"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1">
          <p15:clr>
            <a:srgbClr val="F26B43"/>
          </p15:clr>
        </p15:guide>
        <p15:guide id="2" pos="567">
          <p15:clr>
            <a:srgbClr val="F26B43"/>
          </p15:clr>
        </p15:guide>
        <p15:guide id="3" pos="6154">
          <p15:clr>
            <a:srgbClr val="F26B43"/>
          </p15:clr>
        </p15:guide>
        <p15:guide id="4" pos="6389">
          <p15:clr>
            <a:srgbClr val="F26B43"/>
          </p15:clr>
        </p15:guide>
        <p15:guide id="5" orient="horz" pos="347">
          <p15:clr>
            <a:srgbClr val="F26B43"/>
          </p15:clr>
        </p15:guide>
        <p15:guide id="6" orient="horz" pos="570">
          <p15:clr>
            <a:srgbClr val="F26B43"/>
          </p15:clr>
        </p15:guide>
        <p15:guide id="7" orient="horz" pos="4185">
          <p15:clr>
            <a:srgbClr val="F26B43"/>
          </p15:clr>
        </p15:guide>
        <p15:guide id="8" orient="horz" pos="441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www.bing.com/images/search?view=detailV2&amp;ccid=P0yakHuv&amp;id=5D6C5EC088EFBD93C00FEAB4BB583ABB6CA3E4F8&amp;thid=OIP.P0yakHuvO5AR-F_QbHCCnAHaDz&amp;mediaurl=http://relatebirmingham.files.wordpress.com/2013/02/relate-logo1.jpg&amp;exph=485&amp;expw=945&amp;q=Relate&amp;simid=608052490520168029&amp;selectedIndex=0"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www.bing.com/images/search?view=detailV2&amp;ccid=P0yakHuv&amp;id=5D6C5EC088EFBD93C00FEAB4BB583ABB6CA3E4F8&amp;thid=OIP.P0yakHuvO5AR-F_QbHCCnAHaDz&amp;mediaurl=http://relatebirmingham.files.wordpress.com/2013/02/relate-logo1.jpg&amp;exph=485&amp;expw=945&amp;q=Relate&amp;simid=608052490520168029&amp;selectedIndex=0"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hyperlink" Target="https://www.bwcharity.org.uk/how-to-get-mental-health-support-for-a-child" TargetMode="External"/><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hyperlink" Target="https://www.relate.org.uk/relationship-help/help-children-and-young-people" TargetMode="External"/><Relationship Id="rId5" Type="http://schemas.openxmlformats.org/officeDocument/2006/relationships/hyperlink" Target="http://www.kooth.com/bwc" TargetMode="External"/><Relationship Id="rId4" Type="http://schemas.openxmlformats.org/officeDocument/2006/relationships/hyperlink" Target="http://www.bwcharity.org.uk/"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youngminds.org.uk/"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24.jpeg"/><Relationship Id="rId5" Type="http://schemas.openxmlformats.org/officeDocument/2006/relationships/hyperlink" Target="https://www.minded.org.uk/" TargetMode="External"/><Relationship Id="rId4" Type="http://schemas.openxmlformats.org/officeDocument/2006/relationships/hyperlink" Target="https://mindedforfamilies.org.uk/young-people"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ww.rsph.org.uk/our-work/policy/wellbeing/new-filters.html" TargetMode="External"/><Relationship Id="rId7" Type="http://schemas.openxmlformats.org/officeDocument/2006/relationships/hyperlink" Target="https://www.meetoo.help/"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hyperlink" Target="https://calmharm.co.uk/" TargetMode="External"/><Relationship Id="rId5" Type="http://schemas.openxmlformats.org/officeDocument/2006/relationships/hyperlink" Target="https://parentingsmart.place2be.org.uk/" TargetMode="External"/><Relationship Id="rId4" Type="http://schemas.openxmlformats.org/officeDocument/2006/relationships/hyperlink" Target="https://parentingmentalhealth.com/how-we-can-hel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13083" y="904875"/>
            <a:ext cx="9642027" cy="3980276"/>
          </a:xfrm>
        </p:spPr>
        <p:txBody>
          <a:bodyPr>
            <a:normAutofit/>
          </a:bodyPr>
          <a:lstStyle/>
          <a:p>
            <a:r>
              <a:rPr lang="en-GB" sz="6000" dirty="0"/>
              <a:t>Children and Young People’s Mental Health</a:t>
            </a:r>
            <a:endParaRPr lang="en-US" sz="6000" b="0" dirty="0"/>
          </a:p>
        </p:txBody>
      </p:sp>
      <p:sp>
        <p:nvSpPr>
          <p:cNvPr id="7" name="Subtitle 6"/>
          <p:cNvSpPr>
            <a:spLocks noGrp="1"/>
          </p:cNvSpPr>
          <p:nvPr>
            <p:ph type="subTitle" idx="1"/>
          </p:nvPr>
        </p:nvSpPr>
        <p:spPr>
          <a:xfrm>
            <a:off x="913084" y="6258820"/>
            <a:ext cx="8864082" cy="881016"/>
          </a:xfrm>
        </p:spPr>
        <p:txBody>
          <a:bodyPr>
            <a:noAutofit/>
          </a:bodyPr>
          <a:lstStyle/>
          <a:p>
            <a:r>
              <a:rPr lang="en-GB" dirty="0"/>
              <a:t>Paul Barrett - Head of Wellbeing</a:t>
            </a:r>
          </a:p>
        </p:txBody>
      </p:sp>
    </p:spTree>
    <p:extLst>
      <p:ext uri="{BB962C8B-B14F-4D97-AF65-F5344CB8AC3E}">
        <p14:creationId xmlns:p14="http://schemas.microsoft.com/office/powerpoint/2010/main" val="773848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17132"/>
            <a:ext cx="8855075" cy="1123987"/>
          </a:xfrm>
        </p:spPr>
        <p:txBody>
          <a:bodyPr/>
          <a:lstStyle/>
          <a:p>
            <a:endParaRPr lang="en-GB" dirty="0"/>
          </a:p>
        </p:txBody>
      </p:sp>
      <p:sp>
        <p:nvSpPr>
          <p:cNvPr id="8" name="Content Placeholder 7">
            <a:extLst>
              <a:ext uri="{FF2B5EF4-FFF2-40B4-BE49-F238E27FC236}">
                <a16:creationId xmlns:a16="http://schemas.microsoft.com/office/drawing/2014/main" id="{EC8832D7-6B04-43EF-9B56-4D82C90F42A1}"/>
              </a:ext>
            </a:extLst>
          </p:cNvPr>
          <p:cNvSpPr>
            <a:spLocks noGrp="1"/>
          </p:cNvSpPr>
          <p:nvPr>
            <p:ph idx="1"/>
          </p:nvPr>
        </p:nvSpPr>
        <p:spPr>
          <a:xfrm>
            <a:off x="2335275" y="874934"/>
            <a:ext cx="6024943" cy="5809805"/>
          </a:xfrm>
          <a:prstGeom prst="ellipse">
            <a:avLst/>
          </a:prstGeom>
          <a:solidFill>
            <a:srgbClr val="472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0" dirty="0"/>
              <a:t>How can the Bank Workers Charity </a:t>
            </a:r>
            <a:r>
              <a:rPr lang="en-GB" sz="4000" dirty="0"/>
              <a:t>help?</a:t>
            </a:r>
          </a:p>
        </p:txBody>
      </p:sp>
    </p:spTree>
    <p:extLst>
      <p:ext uri="{BB962C8B-B14F-4D97-AF65-F5344CB8AC3E}">
        <p14:creationId xmlns:p14="http://schemas.microsoft.com/office/powerpoint/2010/main" val="3442294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17132"/>
            <a:ext cx="8855075" cy="1123987"/>
          </a:xfrm>
        </p:spPr>
        <p:txBody>
          <a:bodyPr/>
          <a:lstStyle/>
          <a:p>
            <a:r>
              <a:rPr lang="en-US" dirty="0"/>
              <a:t>Specialist support via our partnerships</a:t>
            </a:r>
            <a:endParaRPr lang="en-GB" dirty="0"/>
          </a:p>
        </p:txBody>
      </p:sp>
      <p:pic>
        <p:nvPicPr>
          <p:cNvPr id="6" name="Content Placeholder 5" descr="Image result for Relate">
            <a:hlinkClick r:id="rId3"/>
            <a:extLst>
              <a:ext uri="{FF2B5EF4-FFF2-40B4-BE49-F238E27FC236}">
                <a16:creationId xmlns:a16="http://schemas.microsoft.com/office/drawing/2014/main" id="{778EFE5D-1355-4C40-9F2C-EA1C685B07ED}"/>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864574" y="3040803"/>
            <a:ext cx="2901165" cy="1478067"/>
          </a:xfrm>
          <a:prstGeom prst="rect">
            <a:avLst/>
          </a:prstGeom>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1ACC49B-43C9-4D84-840D-05ABC17122FF}"/>
              </a:ext>
            </a:extLst>
          </p:cNvPr>
          <p:cNvPicPr>
            <a:picLocks noChangeAspect="1"/>
          </p:cNvPicPr>
          <p:nvPr/>
        </p:nvPicPr>
        <p:blipFill>
          <a:blip r:embed="rId5"/>
          <a:stretch>
            <a:fillRect/>
          </a:stretch>
        </p:blipFill>
        <p:spPr>
          <a:xfrm>
            <a:off x="1343110" y="3217843"/>
            <a:ext cx="2622635" cy="1123987"/>
          </a:xfrm>
          <a:prstGeom prst="rect">
            <a:avLst/>
          </a:prstGeom>
        </p:spPr>
      </p:pic>
    </p:spTree>
    <p:extLst>
      <p:ext uri="{BB962C8B-B14F-4D97-AF65-F5344CB8AC3E}">
        <p14:creationId xmlns:p14="http://schemas.microsoft.com/office/powerpoint/2010/main" val="3389314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17132"/>
            <a:ext cx="8855075" cy="1123987"/>
          </a:xfrm>
        </p:spPr>
        <p:txBody>
          <a:bodyPr/>
          <a:lstStyle/>
          <a:p>
            <a:r>
              <a:rPr lang="en-GB" dirty="0"/>
              <a:t>Our partnership with </a:t>
            </a:r>
            <a:r>
              <a:rPr lang="en-GB" dirty="0" err="1"/>
              <a:t>Kooth</a:t>
            </a:r>
            <a:endParaRPr lang="en-GB" dirty="0"/>
          </a:p>
        </p:txBody>
      </p:sp>
      <p:sp>
        <p:nvSpPr>
          <p:cNvPr id="3" name="Content Placeholder 2"/>
          <p:cNvSpPr>
            <a:spLocks noGrp="1"/>
          </p:cNvSpPr>
          <p:nvPr>
            <p:ph idx="1"/>
          </p:nvPr>
        </p:nvSpPr>
        <p:spPr>
          <a:xfrm>
            <a:off x="914400" y="1487842"/>
            <a:ext cx="6624666" cy="5854700"/>
          </a:xfrm>
        </p:spPr>
        <p:txBody>
          <a:bodyPr/>
          <a:lstStyle/>
          <a:p>
            <a:endParaRPr lang="en-US" sz="1800" i="0" dirty="0">
              <a:solidFill>
                <a:schemeClr val="accent5"/>
              </a:solidFill>
              <a:effectLst/>
              <a:latin typeface="Helvetica" panose="020B0604020202020204" pitchFamily="34" charset="0"/>
            </a:endParaRPr>
          </a:p>
          <a:p>
            <a:pPr algn="l">
              <a:buFont typeface="Arial" panose="020B0604020202020204" pitchFamily="34" charset="0"/>
              <a:buChar char="•"/>
            </a:pPr>
            <a:endParaRPr lang="en-US" sz="1800" b="0" dirty="0">
              <a:solidFill>
                <a:schemeClr val="accent5"/>
              </a:solidFill>
              <a:latin typeface="Helvetica" panose="020B0604020202020204" pitchFamily="34" charset="0"/>
            </a:endParaRPr>
          </a:p>
          <a:p>
            <a:endParaRPr lang="en-US" sz="1800" b="0" dirty="0">
              <a:solidFill>
                <a:schemeClr val="accent5"/>
              </a:solidFill>
            </a:endParaRPr>
          </a:p>
          <a:p>
            <a:r>
              <a:rPr lang="en-US" sz="1800" b="0" dirty="0">
                <a:solidFill>
                  <a:schemeClr val="accent5"/>
                </a:solidFill>
              </a:rPr>
              <a:t>  </a:t>
            </a:r>
          </a:p>
        </p:txBody>
      </p:sp>
      <p:sp>
        <p:nvSpPr>
          <p:cNvPr id="6" name="TextBox 5">
            <a:extLst>
              <a:ext uri="{FF2B5EF4-FFF2-40B4-BE49-F238E27FC236}">
                <a16:creationId xmlns:a16="http://schemas.microsoft.com/office/drawing/2014/main" id="{F12FD3F7-C9CB-4A00-9914-3CC388A64840}"/>
              </a:ext>
            </a:extLst>
          </p:cNvPr>
          <p:cNvSpPr txBox="1"/>
          <p:nvPr/>
        </p:nvSpPr>
        <p:spPr>
          <a:xfrm>
            <a:off x="914400" y="1341119"/>
            <a:ext cx="8656320" cy="4801314"/>
          </a:xfrm>
          <a:prstGeom prst="rect">
            <a:avLst/>
          </a:prstGeom>
          <a:noFill/>
        </p:spPr>
        <p:txBody>
          <a:bodyPr wrap="square">
            <a:spAutoFit/>
          </a:bodyPr>
          <a:lstStyle/>
          <a:p>
            <a:pPr marL="342900" lvl="0" indent="-342900">
              <a:buSzPts val="1000"/>
              <a:buFont typeface="Symbol" panose="05050102010706020507" pitchFamily="18" charset="2"/>
              <a:buChar char=""/>
              <a:tabLst>
                <a:tab pos="457200" algn="l"/>
              </a:tabLst>
            </a:pPr>
            <a:r>
              <a:rPr lang="en-GB" sz="1800" dirty="0">
                <a:solidFill>
                  <a:schemeClr val="accent5">
                    <a:lumMod val="75000"/>
                  </a:schemeClr>
                </a:solidFill>
                <a:effectLst/>
                <a:ea typeface="Times New Roman" panose="02020603050405020304" pitchFamily="18" charset="0"/>
              </a:rPr>
              <a:t>Free, safe and anonymous emotional and wellbeing support for 11- 18-year-olds</a:t>
            </a:r>
          </a:p>
          <a:p>
            <a:pPr marL="342900" lvl="0" indent="-342900">
              <a:buSzPts val="1000"/>
              <a:buFont typeface="Symbol" panose="05050102010706020507" pitchFamily="18" charset="2"/>
              <a:buChar char=""/>
              <a:tabLst>
                <a:tab pos="457200" algn="l"/>
              </a:tabLst>
            </a:pPr>
            <a:endParaRPr lang="en-GB" sz="1800" dirty="0">
              <a:solidFill>
                <a:schemeClr val="accent5">
                  <a:lumMod val="75000"/>
                </a:schemeClr>
              </a:solidFill>
              <a:effectLst/>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dirty="0">
                <a:solidFill>
                  <a:schemeClr val="accent5">
                    <a:lumMod val="75000"/>
                  </a:schemeClr>
                </a:solidFill>
                <a:effectLst/>
                <a:ea typeface="Times New Roman" panose="02020603050405020304" pitchFamily="18" charset="0"/>
              </a:rPr>
              <a:t>Online chat available, 365 days a year</a:t>
            </a:r>
          </a:p>
          <a:p>
            <a:pPr marL="342900" lvl="0" indent="-342900">
              <a:buSzPts val="1000"/>
              <a:buFont typeface="Symbol" panose="05050102010706020507" pitchFamily="18" charset="2"/>
              <a:buChar char=""/>
              <a:tabLst>
                <a:tab pos="457200" algn="l"/>
              </a:tabLst>
            </a:pPr>
            <a:endParaRPr lang="en-GB" sz="1800" dirty="0">
              <a:solidFill>
                <a:schemeClr val="accent5">
                  <a:lumMod val="75000"/>
                </a:schemeClr>
              </a:solidFill>
              <a:effectLst/>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dirty="0">
                <a:solidFill>
                  <a:schemeClr val="accent5">
                    <a:lumMod val="75000"/>
                  </a:schemeClr>
                </a:solidFill>
                <a:effectLst/>
                <a:ea typeface="Times New Roman" panose="02020603050405020304" pitchFamily="18" charset="0"/>
              </a:rPr>
              <a:t>Access to live peer to peer, moderated forums</a:t>
            </a:r>
          </a:p>
          <a:p>
            <a:pPr marL="342900" lvl="0" indent="-342900">
              <a:buSzPts val="1000"/>
              <a:buFont typeface="Symbol" panose="05050102010706020507" pitchFamily="18" charset="2"/>
              <a:buChar char=""/>
              <a:tabLst>
                <a:tab pos="457200" algn="l"/>
              </a:tabLst>
            </a:pPr>
            <a:endParaRPr lang="en-GB" dirty="0">
              <a:solidFill>
                <a:schemeClr val="accent5">
                  <a:lumMod val="75000"/>
                </a:schemeClr>
              </a:solidFill>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800" dirty="0">
                <a:solidFill>
                  <a:schemeClr val="accent5">
                    <a:lumMod val="75000"/>
                  </a:schemeClr>
                </a:solidFill>
                <a:effectLst/>
                <a:ea typeface="Times New Roman" panose="02020603050405020304" pitchFamily="18" charset="0"/>
              </a:rPr>
              <a:t>Self help articles and tools including mood tracking and goal setting</a:t>
            </a:r>
          </a:p>
          <a:p>
            <a:pPr marL="342900" lvl="0" indent="-342900">
              <a:buSzPts val="1000"/>
              <a:buFont typeface="Symbol" panose="05050102010706020507" pitchFamily="18" charset="2"/>
              <a:buChar char=""/>
              <a:tabLst>
                <a:tab pos="457200" algn="l"/>
              </a:tabLst>
            </a:pPr>
            <a:endParaRPr lang="en-GB" dirty="0">
              <a:solidFill>
                <a:schemeClr val="accent5">
                  <a:lumMod val="75000"/>
                </a:schemeClr>
              </a:solidFill>
              <a:ea typeface="Times New Roman" panose="02020603050405020304" pitchFamily="18" charset="0"/>
            </a:endParaRPr>
          </a:p>
          <a:p>
            <a:pPr marL="342900" indent="-342900">
              <a:buSzPts val="1000"/>
              <a:buFont typeface="Symbol" panose="05050102010706020507" pitchFamily="18" charset="2"/>
              <a:buChar char=""/>
              <a:tabLst>
                <a:tab pos="457200" algn="l"/>
              </a:tabLst>
            </a:pPr>
            <a:r>
              <a:rPr lang="en-GB" sz="1800" dirty="0">
                <a:solidFill>
                  <a:schemeClr val="accent5">
                    <a:lumMod val="75000"/>
                  </a:schemeClr>
                </a:solidFill>
                <a:effectLst/>
                <a:ea typeface="Times New Roman" panose="02020603050405020304" pitchFamily="18" charset="0"/>
              </a:rPr>
              <a:t>Access to online trained counsellors via drop-in or booked via text-based counselling sessions</a:t>
            </a:r>
          </a:p>
          <a:p>
            <a:pPr marL="342900" lvl="0" indent="-342900">
              <a:buSzPts val="1000"/>
              <a:buFont typeface="Symbol" panose="05050102010706020507" pitchFamily="18" charset="2"/>
              <a:buChar char=""/>
              <a:tabLst>
                <a:tab pos="457200" algn="l"/>
              </a:tabLst>
            </a:pPr>
            <a:endParaRPr lang="en-GB" sz="1800" dirty="0">
              <a:solidFill>
                <a:schemeClr val="accent5">
                  <a:lumMod val="75000"/>
                </a:schemeClr>
              </a:solidFill>
              <a:effectLst/>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dirty="0">
                <a:solidFill>
                  <a:schemeClr val="accent5">
                    <a:lumMod val="75000"/>
                  </a:schemeClr>
                </a:solidFill>
                <a:effectLst/>
                <a:ea typeface="Times New Roman" panose="02020603050405020304" pitchFamily="18" charset="0"/>
              </a:rPr>
              <a:t>Online magazine</a:t>
            </a:r>
          </a:p>
          <a:p>
            <a:pPr lvl="0">
              <a:buSzPts val="1000"/>
              <a:tabLst>
                <a:tab pos="457200" algn="l"/>
              </a:tabLst>
            </a:pPr>
            <a:endParaRPr lang="en-GB" sz="1800" dirty="0">
              <a:solidFill>
                <a:schemeClr val="accent5">
                  <a:lumMod val="75000"/>
                </a:schemeClr>
              </a:solidFill>
              <a:effectLst/>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dirty="0">
                <a:solidFill>
                  <a:schemeClr val="accent5">
                    <a:lumMod val="75000"/>
                  </a:schemeClr>
                </a:solidFill>
                <a:effectLst/>
                <a:ea typeface="Times New Roman" panose="02020603050405020304" pitchFamily="18" charset="0"/>
              </a:rPr>
              <a:t>Connect with a community and share stories, experiences, coping strategies and top tips</a:t>
            </a:r>
          </a:p>
          <a:p>
            <a:pPr lvl="0">
              <a:buSzPts val="1000"/>
              <a:tabLst>
                <a:tab pos="457200" algn="l"/>
              </a:tabLst>
            </a:pPr>
            <a:endParaRPr lang="en-GB" sz="1800" dirty="0">
              <a:solidFill>
                <a:schemeClr val="accent5">
                  <a:lumMod val="75000"/>
                </a:schemeClr>
              </a:solidFill>
              <a:effectLst/>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dirty="0">
                <a:solidFill>
                  <a:schemeClr val="accent5">
                    <a:lumMod val="75000"/>
                  </a:schemeClr>
                </a:solidFill>
                <a:effectLst/>
                <a:ea typeface="Times New Roman" panose="02020603050405020304" pitchFamily="18" charset="0"/>
              </a:rPr>
              <a:t>Mini activity hubs to support wellbeing and resilience</a:t>
            </a:r>
          </a:p>
        </p:txBody>
      </p:sp>
      <p:pic>
        <p:nvPicPr>
          <p:cNvPr id="8" name="Picture 7">
            <a:extLst>
              <a:ext uri="{FF2B5EF4-FFF2-40B4-BE49-F238E27FC236}">
                <a16:creationId xmlns:a16="http://schemas.microsoft.com/office/drawing/2014/main" id="{8D0DF25E-A19B-4402-8B03-DE5741E131E0}"/>
              </a:ext>
            </a:extLst>
          </p:cNvPr>
          <p:cNvPicPr>
            <a:picLocks noChangeAspect="1"/>
          </p:cNvPicPr>
          <p:nvPr/>
        </p:nvPicPr>
        <p:blipFill>
          <a:blip r:embed="rId3"/>
          <a:stretch>
            <a:fillRect/>
          </a:stretch>
        </p:blipFill>
        <p:spPr>
          <a:xfrm>
            <a:off x="8166715" y="5774641"/>
            <a:ext cx="2227140" cy="954489"/>
          </a:xfrm>
          <a:prstGeom prst="rect">
            <a:avLst/>
          </a:prstGeom>
        </p:spPr>
      </p:pic>
      <p:sp>
        <p:nvSpPr>
          <p:cNvPr id="5" name="TextBox 4">
            <a:extLst>
              <a:ext uri="{FF2B5EF4-FFF2-40B4-BE49-F238E27FC236}">
                <a16:creationId xmlns:a16="http://schemas.microsoft.com/office/drawing/2014/main" id="{DF0470C3-72FE-44D8-A82A-E3968825002C}"/>
              </a:ext>
            </a:extLst>
          </p:cNvPr>
          <p:cNvSpPr txBox="1"/>
          <p:nvPr/>
        </p:nvSpPr>
        <p:spPr>
          <a:xfrm>
            <a:off x="914400" y="6443706"/>
            <a:ext cx="4828032" cy="646331"/>
          </a:xfrm>
          <a:prstGeom prst="rect">
            <a:avLst/>
          </a:prstGeom>
          <a:noFill/>
        </p:spPr>
        <p:txBody>
          <a:bodyPr wrap="square" rtlCol="0">
            <a:spAutoFit/>
          </a:bodyPr>
          <a:lstStyle/>
          <a:p>
            <a:r>
              <a:rPr lang="en-GB" sz="3600" b="1" dirty="0"/>
              <a:t>www.kooth.com/bwc</a:t>
            </a:r>
          </a:p>
        </p:txBody>
      </p:sp>
    </p:spTree>
    <p:extLst>
      <p:ext uri="{BB962C8B-B14F-4D97-AF65-F5344CB8AC3E}">
        <p14:creationId xmlns:p14="http://schemas.microsoft.com/office/powerpoint/2010/main" val="1804134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17133"/>
            <a:ext cx="8855075" cy="958796"/>
          </a:xfrm>
        </p:spPr>
        <p:txBody>
          <a:bodyPr/>
          <a:lstStyle/>
          <a:p>
            <a:r>
              <a:rPr lang="en-GB" dirty="0"/>
              <a:t>Our partnership with Relate</a:t>
            </a:r>
          </a:p>
        </p:txBody>
      </p:sp>
      <p:sp>
        <p:nvSpPr>
          <p:cNvPr id="3" name="Content Placeholder 2"/>
          <p:cNvSpPr>
            <a:spLocks noGrp="1"/>
          </p:cNvSpPr>
          <p:nvPr>
            <p:ph idx="1"/>
          </p:nvPr>
        </p:nvSpPr>
        <p:spPr>
          <a:xfrm>
            <a:off x="914400" y="2356221"/>
            <a:ext cx="6096000" cy="2800995"/>
          </a:xfrm>
        </p:spPr>
        <p:txBody>
          <a:bodyPr/>
          <a:lstStyle/>
          <a:p>
            <a:endParaRPr lang="en-US" sz="1800" i="0" dirty="0">
              <a:solidFill>
                <a:schemeClr val="accent5"/>
              </a:solidFill>
              <a:effectLst/>
              <a:latin typeface="Helvetica" panose="020B0604020202020204" pitchFamily="34" charset="0"/>
            </a:endParaRPr>
          </a:p>
          <a:p>
            <a:pPr>
              <a:buFont typeface="Arial" panose="020B0604020202020204" pitchFamily="34" charset="0"/>
              <a:buChar char="•"/>
            </a:pPr>
            <a:r>
              <a:rPr lang="en-GB" sz="1800" dirty="0">
                <a:solidFill>
                  <a:schemeClr val="accent5">
                    <a:lumMod val="75000"/>
                  </a:schemeClr>
                </a:solidFill>
                <a:ea typeface="Calibri" panose="020F0502020204030204" pitchFamily="34" charset="0"/>
                <a:cs typeface="Times New Roman" panose="02020603050405020304" pitchFamily="18" charset="0"/>
              </a:rPr>
              <a:t> Relationships with others</a:t>
            </a:r>
          </a:p>
          <a:p>
            <a:pPr lvl="2">
              <a:buFont typeface="Arial" panose="020B0604020202020204" pitchFamily="34" charset="0"/>
              <a:buChar char="•"/>
            </a:pPr>
            <a:r>
              <a:rPr lang="en-GB" sz="1800" dirty="0">
                <a:solidFill>
                  <a:schemeClr val="accent5">
                    <a:lumMod val="75000"/>
                  </a:schemeClr>
                </a:solidFill>
                <a:ea typeface="Calibri" panose="020F0502020204030204" pitchFamily="34" charset="0"/>
                <a:cs typeface="Times New Roman" panose="02020603050405020304" pitchFamily="18" charset="0"/>
              </a:rPr>
              <a:t>Parents, siblings, teachers, friends, parents separating, mum or dad has a new partner, living with a stepfamily.  </a:t>
            </a:r>
          </a:p>
          <a:p>
            <a:pPr lvl="2">
              <a:buFont typeface="Arial" panose="020B0604020202020204" pitchFamily="34" charset="0"/>
              <a:buChar char="•"/>
            </a:pPr>
            <a:r>
              <a:rPr lang="en-GB" sz="1800" dirty="0">
                <a:solidFill>
                  <a:schemeClr val="accent5">
                    <a:lumMod val="75000"/>
                  </a:schemeClr>
                </a:solidFill>
                <a:ea typeface="Calibri" panose="020F0502020204030204" pitchFamily="34" charset="0"/>
                <a:cs typeface="Times New Roman" panose="02020603050405020304" pitchFamily="18" charset="0"/>
              </a:rPr>
              <a:t>Bullying, cyber bullying, peer pressure.</a:t>
            </a:r>
          </a:p>
          <a:p>
            <a:pPr algn="l">
              <a:buFont typeface="Arial" panose="020B0604020202020204" pitchFamily="34" charset="0"/>
              <a:buChar char="•"/>
            </a:pPr>
            <a:endParaRPr lang="en-US" sz="1800" b="0" dirty="0">
              <a:solidFill>
                <a:schemeClr val="accent5"/>
              </a:solidFill>
              <a:latin typeface="Helvetica" panose="020B0604020202020204" pitchFamily="34" charset="0"/>
            </a:endParaRPr>
          </a:p>
          <a:p>
            <a:pPr>
              <a:buFont typeface="Arial" panose="020B0604020202020204" pitchFamily="34" charset="0"/>
              <a:buChar char="•"/>
            </a:pPr>
            <a:r>
              <a:rPr lang="en-GB" sz="1800" dirty="0">
                <a:solidFill>
                  <a:schemeClr val="accent5">
                    <a:lumMod val="75000"/>
                  </a:schemeClr>
                </a:solidFill>
                <a:ea typeface="Calibri" panose="020F0502020204030204" pitchFamily="34" charset="0"/>
                <a:cs typeface="Times New Roman" panose="02020603050405020304" pitchFamily="18" charset="0"/>
              </a:rPr>
              <a:t> Relationship with themselves</a:t>
            </a:r>
          </a:p>
          <a:p>
            <a:pPr lvl="2">
              <a:buFont typeface="Arial" panose="020B0604020202020204" pitchFamily="34" charset="0"/>
              <a:buChar char="•"/>
            </a:pPr>
            <a:r>
              <a:rPr lang="en-GB" sz="1800" dirty="0">
                <a:solidFill>
                  <a:schemeClr val="accent5">
                    <a:lumMod val="75000"/>
                  </a:schemeClr>
                </a:solidFill>
                <a:ea typeface="Calibri" panose="020F0502020204030204" pitchFamily="34" charset="0"/>
                <a:cs typeface="Times New Roman" panose="02020603050405020304" pitchFamily="18" charset="0"/>
              </a:rPr>
              <a:t>Self image, self harming, anger, schoolwork pressure</a:t>
            </a:r>
          </a:p>
          <a:p>
            <a:endParaRPr lang="en-US" sz="1800" b="0" dirty="0">
              <a:solidFill>
                <a:schemeClr val="accent5"/>
              </a:solidFill>
            </a:endParaRPr>
          </a:p>
          <a:p>
            <a:r>
              <a:rPr lang="en-US" sz="1800" b="0" dirty="0">
                <a:solidFill>
                  <a:schemeClr val="accent5"/>
                </a:solidFill>
              </a:rPr>
              <a:t>  </a:t>
            </a:r>
          </a:p>
        </p:txBody>
      </p:sp>
      <p:sp>
        <p:nvSpPr>
          <p:cNvPr id="6" name="TextBox 5">
            <a:extLst>
              <a:ext uri="{FF2B5EF4-FFF2-40B4-BE49-F238E27FC236}">
                <a16:creationId xmlns:a16="http://schemas.microsoft.com/office/drawing/2014/main" id="{FA0C4812-AD2B-407A-B5FD-B9923D47AD23}"/>
              </a:ext>
            </a:extLst>
          </p:cNvPr>
          <p:cNvSpPr txBox="1"/>
          <p:nvPr/>
        </p:nvSpPr>
        <p:spPr>
          <a:xfrm>
            <a:off x="527304" y="5788179"/>
            <a:ext cx="7507224" cy="923330"/>
          </a:xfrm>
          <a:prstGeom prst="rect">
            <a:avLst/>
          </a:prstGeom>
          <a:noFill/>
        </p:spPr>
        <p:txBody>
          <a:bodyPr wrap="square">
            <a:spAutoFit/>
          </a:bodyPr>
          <a:lstStyle/>
          <a:p>
            <a:pPr lvl="0">
              <a:spcAft>
                <a:spcPts val="1000"/>
              </a:spcAft>
            </a:pPr>
            <a:r>
              <a:rPr lang="en-GB" i="1" dirty="0">
                <a:solidFill>
                  <a:schemeClr val="accent3"/>
                </a:solidFill>
                <a:ea typeface="Calibri" panose="020F0502020204030204" pitchFamily="34" charset="0"/>
              </a:rPr>
              <a:t>Client feedback: “</a:t>
            </a:r>
            <a:r>
              <a:rPr lang="en-GB" sz="1800" i="1" dirty="0">
                <a:solidFill>
                  <a:schemeClr val="accent3"/>
                </a:solidFill>
                <a:effectLst/>
                <a:ea typeface="Calibri" panose="020F0502020204030204" pitchFamily="34" charset="0"/>
              </a:rPr>
              <a:t>I cannot thank you enough. You have been a lifesaver; the sessions have been massively beneficial for us both and my child is doing better.”</a:t>
            </a:r>
            <a:endParaRPr lang="en-GB" sz="2000" dirty="0">
              <a:solidFill>
                <a:schemeClr val="accent3"/>
              </a:solidFill>
              <a:effectLs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46301E13-3069-429D-BB3F-65DB4080416C}"/>
              </a:ext>
            </a:extLst>
          </p:cNvPr>
          <p:cNvSpPr txBox="1"/>
          <p:nvPr/>
        </p:nvSpPr>
        <p:spPr>
          <a:xfrm>
            <a:off x="898317" y="1147220"/>
            <a:ext cx="8879096" cy="1077218"/>
          </a:xfrm>
          <a:prstGeom prst="rect">
            <a:avLst/>
          </a:prstGeom>
          <a:noFill/>
        </p:spPr>
        <p:txBody>
          <a:bodyPr wrap="square" rtlCol="0">
            <a:spAutoFit/>
          </a:bodyPr>
          <a:lstStyle/>
          <a:p>
            <a:r>
              <a:rPr lang="en-GB" sz="3200" b="1" dirty="0">
                <a:solidFill>
                  <a:schemeClr val="accent5">
                    <a:lumMod val="75000"/>
                  </a:schemeClr>
                </a:solidFill>
              </a:rPr>
              <a:t>Relationship counselling – for difficulties at home or at school</a:t>
            </a:r>
          </a:p>
        </p:txBody>
      </p:sp>
      <p:pic>
        <p:nvPicPr>
          <p:cNvPr id="7" name="Picture 6" descr="Image result for Relate">
            <a:hlinkClick r:id="rId3"/>
            <a:extLst>
              <a:ext uri="{FF2B5EF4-FFF2-40B4-BE49-F238E27FC236}">
                <a16:creationId xmlns:a16="http://schemas.microsoft.com/office/drawing/2014/main" id="{C7E37158-2368-43E2-B46C-70797CE41B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5025" y="5727472"/>
            <a:ext cx="1929484" cy="984037"/>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82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9040"/>
            <a:ext cx="8855075" cy="958796"/>
          </a:xfrm>
        </p:spPr>
        <p:txBody>
          <a:bodyPr/>
          <a:lstStyle/>
          <a:p>
            <a:pPr algn="ctr"/>
            <a:r>
              <a:rPr lang="en-US" dirty="0"/>
              <a:t>How to access the support available</a:t>
            </a:r>
            <a:endParaRPr lang="en-GB" dirty="0"/>
          </a:p>
        </p:txBody>
      </p:sp>
      <p:sp>
        <p:nvSpPr>
          <p:cNvPr id="3" name="Content Placeholder 2"/>
          <p:cNvSpPr>
            <a:spLocks noGrp="1"/>
          </p:cNvSpPr>
          <p:nvPr>
            <p:ph idx="1"/>
          </p:nvPr>
        </p:nvSpPr>
        <p:spPr>
          <a:xfrm>
            <a:off x="419100" y="750378"/>
            <a:ext cx="6624666" cy="6696784"/>
          </a:xfrm>
        </p:spPr>
        <p:txBody>
          <a:bodyPr/>
          <a:lstStyle/>
          <a:p>
            <a:endParaRPr lang="en-US" sz="1600" dirty="0">
              <a:solidFill>
                <a:schemeClr val="tx1"/>
              </a:solidFill>
            </a:endParaRPr>
          </a:p>
          <a:p>
            <a:pPr algn="l">
              <a:buFont typeface="Arial" panose="020B0604020202020204" pitchFamily="34" charset="0"/>
              <a:buChar char="•"/>
            </a:pPr>
            <a:endParaRPr lang="en-US" sz="1800" b="0" dirty="0">
              <a:solidFill>
                <a:schemeClr val="accent5"/>
              </a:solidFill>
              <a:latin typeface="Helvetica" panose="020B0604020202020204" pitchFamily="34" charset="0"/>
            </a:endParaRPr>
          </a:p>
          <a:p>
            <a:pPr marL="285750" indent="-285750">
              <a:buFont typeface="Arial"/>
              <a:buChar char="•"/>
            </a:pPr>
            <a:endParaRPr lang="en-US" sz="1800" b="0" dirty="0">
              <a:solidFill>
                <a:schemeClr val="accent5"/>
              </a:solidFill>
            </a:endParaRPr>
          </a:p>
          <a:p>
            <a:r>
              <a:rPr lang="en-US" sz="2400" dirty="0">
                <a:solidFill>
                  <a:schemeClr val="accent5"/>
                </a:solidFill>
              </a:rPr>
              <a:t>Contact a client advisor at the Bank Workers Charity:</a:t>
            </a:r>
          </a:p>
          <a:p>
            <a:endParaRPr lang="en-US" sz="1800" b="0" u="sng" dirty="0">
              <a:solidFill>
                <a:schemeClr val="accent5"/>
              </a:solidFill>
            </a:endParaRPr>
          </a:p>
          <a:p>
            <a:endParaRPr lang="en-US" sz="1800" b="0" dirty="0">
              <a:solidFill>
                <a:schemeClr val="accent5"/>
              </a:solidFill>
            </a:endParaRPr>
          </a:p>
          <a:p>
            <a:endParaRPr lang="en-US" sz="1800" b="0" dirty="0">
              <a:solidFill>
                <a:schemeClr val="accent5"/>
              </a:solidFill>
            </a:endParaRPr>
          </a:p>
          <a:p>
            <a:endParaRPr lang="en-US" sz="1800" b="0" dirty="0">
              <a:solidFill>
                <a:schemeClr val="accent5"/>
              </a:solidFill>
            </a:endParaRPr>
          </a:p>
          <a:p>
            <a:endParaRPr lang="en-US" sz="1800" b="0" dirty="0">
              <a:solidFill>
                <a:schemeClr val="accent5"/>
              </a:solidFill>
            </a:endParaRPr>
          </a:p>
          <a:p>
            <a:r>
              <a:rPr lang="en-US" sz="2000" dirty="0">
                <a:solidFill>
                  <a:schemeClr val="accent5"/>
                </a:solidFill>
              </a:rPr>
              <a:t>Or for more information visit:</a:t>
            </a:r>
          </a:p>
          <a:p>
            <a:endParaRPr lang="en-US" sz="1800" b="0" dirty="0">
              <a:solidFill>
                <a:schemeClr val="accent5"/>
              </a:solidFill>
            </a:endParaRPr>
          </a:p>
          <a:p>
            <a:r>
              <a:rPr lang="en-US" sz="1800" b="0" dirty="0">
                <a:solidFill>
                  <a:schemeClr val="accent5"/>
                </a:solidFill>
                <a:hlinkClick r:id="rId3"/>
              </a:rPr>
              <a:t>BWC Guide on our website </a:t>
            </a:r>
            <a:r>
              <a:rPr lang="en-US" sz="1800" b="0" dirty="0">
                <a:solidFill>
                  <a:schemeClr val="accent5"/>
                </a:solidFill>
                <a:hlinkClick r:id="rId4"/>
              </a:rPr>
              <a:t>www.bwcharity.org.uk</a:t>
            </a:r>
            <a:endParaRPr lang="en-US" sz="1800" b="0" dirty="0">
              <a:solidFill>
                <a:schemeClr val="accent5"/>
              </a:solidFill>
            </a:endParaRPr>
          </a:p>
          <a:p>
            <a:endParaRPr lang="en-US" sz="1800" b="0" dirty="0">
              <a:solidFill>
                <a:schemeClr val="accent5"/>
              </a:solidFill>
            </a:endParaRPr>
          </a:p>
          <a:p>
            <a:r>
              <a:rPr lang="en-US" sz="1800" b="0" dirty="0">
                <a:solidFill>
                  <a:schemeClr val="accent5"/>
                </a:solidFill>
                <a:hlinkClick r:id="rId5"/>
              </a:rPr>
              <a:t>www.kooth.com/bwc</a:t>
            </a:r>
            <a:endParaRPr lang="en-US" sz="1800" b="0" dirty="0">
              <a:solidFill>
                <a:schemeClr val="accent5"/>
              </a:solidFill>
            </a:endParaRPr>
          </a:p>
          <a:p>
            <a:endParaRPr lang="en-US" sz="1800" b="0" dirty="0">
              <a:solidFill>
                <a:schemeClr val="accent5"/>
              </a:solidFill>
            </a:endParaRPr>
          </a:p>
          <a:p>
            <a:r>
              <a:rPr lang="en-US" sz="1800" b="0" dirty="0">
                <a:solidFill>
                  <a:schemeClr val="accent5"/>
                </a:solidFill>
                <a:hlinkClick r:id="rId6"/>
              </a:rPr>
              <a:t>www.relate.org.uk </a:t>
            </a:r>
            <a:endParaRPr lang="en-US" sz="1800" b="0" dirty="0">
              <a:solidFill>
                <a:schemeClr val="accent5"/>
              </a:solidFill>
            </a:endParaRPr>
          </a:p>
        </p:txBody>
      </p:sp>
      <p:pic>
        <p:nvPicPr>
          <p:cNvPr id="5" name="Picture 4">
            <a:extLst>
              <a:ext uri="{FF2B5EF4-FFF2-40B4-BE49-F238E27FC236}">
                <a16:creationId xmlns:a16="http://schemas.microsoft.com/office/drawing/2014/main" id="{0FF82059-C02C-4798-AAA2-975DBB28B570}"/>
              </a:ext>
            </a:extLst>
          </p:cNvPr>
          <p:cNvPicPr>
            <a:picLocks noChangeAspect="1"/>
          </p:cNvPicPr>
          <p:nvPr/>
        </p:nvPicPr>
        <p:blipFill>
          <a:blip r:embed="rId7"/>
          <a:stretch>
            <a:fillRect/>
          </a:stretch>
        </p:blipFill>
        <p:spPr>
          <a:xfrm>
            <a:off x="6738373" y="2716788"/>
            <a:ext cx="3336495" cy="3176719"/>
          </a:xfrm>
          <a:prstGeom prst="rect">
            <a:avLst/>
          </a:prstGeom>
        </p:spPr>
      </p:pic>
      <p:sp>
        <p:nvSpPr>
          <p:cNvPr id="7" name="TextBox 6">
            <a:extLst>
              <a:ext uri="{FF2B5EF4-FFF2-40B4-BE49-F238E27FC236}">
                <a16:creationId xmlns:a16="http://schemas.microsoft.com/office/drawing/2014/main" id="{AEB8DDEB-E1A0-4F19-A886-B1FA81B42FAF}"/>
              </a:ext>
            </a:extLst>
          </p:cNvPr>
          <p:cNvSpPr txBox="1"/>
          <p:nvPr/>
        </p:nvSpPr>
        <p:spPr>
          <a:xfrm>
            <a:off x="419100" y="2676754"/>
            <a:ext cx="1603564" cy="316690"/>
          </a:xfrm>
          <a:prstGeom prst="rect">
            <a:avLst/>
          </a:prstGeom>
          <a:noFill/>
        </p:spPr>
        <p:txBody>
          <a:bodyPr wrap="square" lIns="0" tIns="0" rIns="0" bIns="0" rtlCol="0">
            <a:spAutoFit/>
          </a:bodyPr>
          <a:lstStyle/>
          <a:p>
            <a:r>
              <a:rPr lang="en-GB" sz="2058" b="1" dirty="0">
                <a:solidFill>
                  <a:srgbClr val="91278F"/>
                </a:solidFill>
                <a:cs typeface="Gotham Medium" pitchFamily="50" charset="0"/>
              </a:rPr>
              <a:t>Call us</a:t>
            </a:r>
          </a:p>
        </p:txBody>
      </p:sp>
      <p:sp>
        <p:nvSpPr>
          <p:cNvPr id="8" name="TextBox 7">
            <a:extLst>
              <a:ext uri="{FF2B5EF4-FFF2-40B4-BE49-F238E27FC236}">
                <a16:creationId xmlns:a16="http://schemas.microsoft.com/office/drawing/2014/main" id="{352B30CD-BFC3-449E-B70B-9B29A43C69C5}"/>
              </a:ext>
            </a:extLst>
          </p:cNvPr>
          <p:cNvSpPr txBox="1"/>
          <p:nvPr/>
        </p:nvSpPr>
        <p:spPr>
          <a:xfrm>
            <a:off x="3383925" y="2678479"/>
            <a:ext cx="4550905" cy="316690"/>
          </a:xfrm>
          <a:prstGeom prst="rect">
            <a:avLst/>
          </a:prstGeom>
          <a:noFill/>
        </p:spPr>
        <p:txBody>
          <a:bodyPr wrap="square" lIns="0" tIns="0" rIns="0" bIns="0" rtlCol="0">
            <a:spAutoFit/>
          </a:bodyPr>
          <a:lstStyle/>
          <a:p>
            <a:r>
              <a:rPr lang="en-GB" sz="2058" dirty="0">
                <a:solidFill>
                  <a:srgbClr val="8A7E76"/>
                </a:solidFill>
                <a:cs typeface="Gotham Book" pitchFamily="50" charset="0"/>
              </a:rPr>
              <a:t>0800 0234 834</a:t>
            </a:r>
          </a:p>
        </p:txBody>
      </p:sp>
      <p:sp>
        <p:nvSpPr>
          <p:cNvPr id="9" name="TextBox 8">
            <a:extLst>
              <a:ext uri="{FF2B5EF4-FFF2-40B4-BE49-F238E27FC236}">
                <a16:creationId xmlns:a16="http://schemas.microsoft.com/office/drawing/2014/main" id="{5E0270D2-03AA-461A-994F-DF88115A2346}"/>
              </a:ext>
            </a:extLst>
          </p:cNvPr>
          <p:cNvSpPr txBox="1"/>
          <p:nvPr/>
        </p:nvSpPr>
        <p:spPr>
          <a:xfrm>
            <a:off x="419100" y="3064578"/>
            <a:ext cx="4310945" cy="316690"/>
          </a:xfrm>
          <a:prstGeom prst="rect">
            <a:avLst/>
          </a:prstGeom>
          <a:noFill/>
        </p:spPr>
        <p:txBody>
          <a:bodyPr wrap="square" lIns="0" tIns="0" rIns="0" bIns="0" rtlCol="0">
            <a:spAutoFit/>
          </a:bodyPr>
          <a:lstStyle/>
          <a:p>
            <a:r>
              <a:rPr lang="en-US" sz="2058" b="1" dirty="0">
                <a:solidFill>
                  <a:srgbClr val="91278F"/>
                </a:solidFill>
                <a:cs typeface="Gotham Medium" pitchFamily="50" charset="0"/>
              </a:rPr>
              <a:t>Talk to us via </a:t>
            </a:r>
            <a:r>
              <a:rPr lang="en-US" sz="2058" b="1" dirty="0" err="1">
                <a:solidFill>
                  <a:srgbClr val="91278F"/>
                </a:solidFill>
                <a:cs typeface="Gotham Medium" pitchFamily="50" charset="0"/>
              </a:rPr>
              <a:t>LiveChat</a:t>
            </a:r>
            <a:endParaRPr lang="en-GB" sz="2058" b="1" dirty="0">
              <a:solidFill>
                <a:srgbClr val="8A7E76"/>
              </a:solidFill>
              <a:cs typeface="Gotham Book" pitchFamily="50" charset="0"/>
            </a:endParaRPr>
          </a:p>
        </p:txBody>
      </p:sp>
      <p:sp>
        <p:nvSpPr>
          <p:cNvPr id="11" name="TextBox 10">
            <a:extLst>
              <a:ext uri="{FF2B5EF4-FFF2-40B4-BE49-F238E27FC236}">
                <a16:creationId xmlns:a16="http://schemas.microsoft.com/office/drawing/2014/main" id="{9806036B-26B9-4D0F-A48C-2B1DB04BFAA3}"/>
              </a:ext>
            </a:extLst>
          </p:cNvPr>
          <p:cNvSpPr txBox="1"/>
          <p:nvPr/>
        </p:nvSpPr>
        <p:spPr>
          <a:xfrm>
            <a:off x="3358093" y="3064578"/>
            <a:ext cx="4310945" cy="316690"/>
          </a:xfrm>
          <a:prstGeom prst="rect">
            <a:avLst/>
          </a:prstGeom>
          <a:noFill/>
        </p:spPr>
        <p:txBody>
          <a:bodyPr wrap="square" lIns="0" tIns="0" rIns="0" bIns="0" rtlCol="0">
            <a:spAutoFit/>
          </a:bodyPr>
          <a:lstStyle/>
          <a:p>
            <a:r>
              <a:rPr lang="en-GB" sz="2058" dirty="0">
                <a:solidFill>
                  <a:srgbClr val="8A7E76"/>
                </a:solidFill>
                <a:cs typeface="Gotham Book" pitchFamily="50" charset="0"/>
              </a:rPr>
              <a:t>(available on our website)</a:t>
            </a:r>
          </a:p>
        </p:txBody>
      </p:sp>
      <p:sp>
        <p:nvSpPr>
          <p:cNvPr id="12" name="TextBox 11">
            <a:extLst>
              <a:ext uri="{FF2B5EF4-FFF2-40B4-BE49-F238E27FC236}">
                <a16:creationId xmlns:a16="http://schemas.microsoft.com/office/drawing/2014/main" id="{4F0F6389-1B76-41DB-8BF0-0E310EDDA320}"/>
              </a:ext>
            </a:extLst>
          </p:cNvPr>
          <p:cNvSpPr txBox="1"/>
          <p:nvPr/>
        </p:nvSpPr>
        <p:spPr>
          <a:xfrm>
            <a:off x="419100" y="3452402"/>
            <a:ext cx="1603564" cy="316690"/>
          </a:xfrm>
          <a:prstGeom prst="rect">
            <a:avLst/>
          </a:prstGeom>
          <a:noFill/>
        </p:spPr>
        <p:txBody>
          <a:bodyPr wrap="square" lIns="0" tIns="0" rIns="0" bIns="0" rtlCol="0">
            <a:spAutoFit/>
          </a:bodyPr>
          <a:lstStyle/>
          <a:p>
            <a:r>
              <a:rPr lang="en-GB" sz="2058" b="1" dirty="0">
                <a:solidFill>
                  <a:srgbClr val="91278F"/>
                </a:solidFill>
                <a:cs typeface="Gotham Medium" pitchFamily="50" charset="0"/>
              </a:rPr>
              <a:t>Email us</a:t>
            </a:r>
          </a:p>
        </p:txBody>
      </p:sp>
      <p:sp>
        <p:nvSpPr>
          <p:cNvPr id="13" name="TextBox 12">
            <a:extLst>
              <a:ext uri="{FF2B5EF4-FFF2-40B4-BE49-F238E27FC236}">
                <a16:creationId xmlns:a16="http://schemas.microsoft.com/office/drawing/2014/main" id="{2B30D878-8329-4F40-A7C7-E9A0317FC0C6}"/>
              </a:ext>
            </a:extLst>
          </p:cNvPr>
          <p:cNvSpPr txBox="1"/>
          <p:nvPr/>
        </p:nvSpPr>
        <p:spPr>
          <a:xfrm>
            <a:off x="3383925" y="3450677"/>
            <a:ext cx="4550905" cy="316690"/>
          </a:xfrm>
          <a:prstGeom prst="rect">
            <a:avLst/>
          </a:prstGeom>
          <a:noFill/>
        </p:spPr>
        <p:txBody>
          <a:bodyPr wrap="square" lIns="0" tIns="0" rIns="0" bIns="0" rtlCol="0">
            <a:spAutoFit/>
          </a:bodyPr>
          <a:lstStyle/>
          <a:p>
            <a:r>
              <a:rPr lang="en-GB" sz="2058" dirty="0">
                <a:solidFill>
                  <a:srgbClr val="8A7E76"/>
                </a:solidFill>
                <a:cs typeface="Gotham Book" pitchFamily="50" charset="0"/>
              </a:rPr>
              <a:t>hello@bwcharity.org.uk</a:t>
            </a:r>
          </a:p>
        </p:txBody>
      </p:sp>
    </p:spTree>
    <p:extLst>
      <p:ext uri="{BB962C8B-B14F-4D97-AF65-F5344CB8AC3E}">
        <p14:creationId xmlns:p14="http://schemas.microsoft.com/office/powerpoint/2010/main" val="4201206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17133"/>
            <a:ext cx="8855075" cy="958796"/>
          </a:xfrm>
        </p:spPr>
        <p:txBody>
          <a:bodyPr/>
          <a:lstStyle/>
          <a:p>
            <a:r>
              <a:rPr lang="en-US" dirty="0"/>
              <a:t>Case Study</a:t>
            </a:r>
            <a:br>
              <a:rPr lang="en-US" dirty="0"/>
            </a:br>
            <a:br>
              <a:rPr lang="en-US" dirty="0"/>
            </a:br>
            <a:br>
              <a:rPr lang="en-US" dirty="0"/>
            </a:br>
            <a:br>
              <a:rPr lang="en-US" dirty="0"/>
            </a:br>
            <a:br>
              <a:rPr lang="en-US" dirty="0"/>
            </a:br>
            <a:endParaRPr lang="en-GB" dirty="0"/>
          </a:p>
        </p:txBody>
      </p:sp>
      <p:sp>
        <p:nvSpPr>
          <p:cNvPr id="3" name="Content Placeholder 2"/>
          <p:cNvSpPr>
            <a:spLocks noGrp="1"/>
          </p:cNvSpPr>
          <p:nvPr>
            <p:ph idx="1"/>
          </p:nvPr>
        </p:nvSpPr>
        <p:spPr>
          <a:xfrm>
            <a:off x="914400" y="1188539"/>
            <a:ext cx="9204960" cy="5854700"/>
          </a:xfrm>
        </p:spPr>
        <p:txBody>
          <a:bodyPr/>
          <a:lstStyle/>
          <a:p>
            <a:r>
              <a:rPr lang="en-GB" sz="1800" b="0" dirty="0">
                <a:solidFill>
                  <a:schemeClr val="accent4">
                    <a:lumMod val="75000"/>
                  </a:schemeClr>
                </a:solidFill>
                <a:effectLst/>
                <a:latin typeface="Arial" panose="020B0604020202020204" pitchFamily="34" charset="0"/>
                <a:ea typeface="Calibri" panose="020F0502020204030204" pitchFamily="34" charset="0"/>
                <a:cs typeface="Arial" panose="020B0604020202020204" pitchFamily="34" charset="0"/>
              </a:rPr>
              <a:t>A lady contacted us to see if we could help her </a:t>
            </a:r>
            <a:r>
              <a:rPr lang="en-GB" sz="1800" b="0" dirty="0">
                <a:solidFill>
                  <a:schemeClr val="accent4">
                    <a:lumMod val="75000"/>
                  </a:schemeClr>
                </a:solidFill>
                <a:latin typeface="Arial" panose="020B0604020202020204" pitchFamily="34" charset="0"/>
                <a:ea typeface="Calibri" panose="020F0502020204030204" pitchFamily="34" charset="0"/>
                <a:cs typeface="Arial" panose="020B0604020202020204" pitchFamily="34" charset="0"/>
              </a:rPr>
              <a:t>6-year-old who was waking up in the middle of the night in tears, struggling with sleeping generally, feeling anxious and experiencing panic attacks.  They had lost a family member (the child's grand parent) recently which was having a huge impact on the child's anxiety levels.</a:t>
            </a:r>
          </a:p>
          <a:p>
            <a:endParaRPr lang="en-GB" sz="1800" b="0" dirty="0">
              <a:solidFill>
                <a:schemeClr val="accent4">
                  <a:lumMod val="75000"/>
                </a:schemeClr>
              </a:solidFill>
              <a:latin typeface="Arial" panose="020B0604020202020204" pitchFamily="34" charset="0"/>
              <a:ea typeface="Calibri" panose="020F0502020204030204" pitchFamily="34" charset="0"/>
              <a:cs typeface="Arial" panose="020B0604020202020204" pitchFamily="34" charset="0"/>
            </a:endParaRPr>
          </a:p>
          <a:p>
            <a:r>
              <a:rPr lang="en-GB" sz="1800" b="0" dirty="0">
                <a:solidFill>
                  <a:schemeClr val="accent4">
                    <a:lumMod val="75000"/>
                  </a:schemeClr>
                </a:solidFill>
                <a:effectLst/>
                <a:latin typeface="Arial" panose="020B0604020202020204" pitchFamily="34" charset="0"/>
                <a:ea typeface="Calibri" panose="020F0502020204030204" pitchFamily="34" charset="0"/>
                <a:cs typeface="Arial" panose="020B0604020202020204" pitchFamily="34" charset="0"/>
              </a:rPr>
              <a:t>She had spoken with their GP who had made a referral to CAMHS, but in the area where they live there is a long waiting list.</a:t>
            </a:r>
          </a:p>
          <a:p>
            <a:endParaRPr lang="en-GB" sz="1800" b="0" dirty="0">
              <a:solidFill>
                <a:schemeClr val="accent4">
                  <a:lumMod val="75000"/>
                </a:schemeClr>
              </a:solidFill>
              <a:latin typeface="Arial" panose="020B0604020202020204" pitchFamily="34" charset="0"/>
              <a:ea typeface="Calibri" panose="020F0502020204030204" pitchFamily="34" charset="0"/>
              <a:cs typeface="Arial" panose="020B0604020202020204" pitchFamily="34" charset="0"/>
            </a:endParaRPr>
          </a:p>
          <a:p>
            <a:r>
              <a:rPr lang="en-GB" sz="1800" b="0" dirty="0">
                <a:solidFill>
                  <a:schemeClr val="accent4">
                    <a:lumMod val="75000"/>
                  </a:schemeClr>
                </a:solidFill>
                <a:effectLst/>
                <a:latin typeface="Arial" panose="020B0604020202020204" pitchFamily="34" charset="0"/>
                <a:ea typeface="Calibri" panose="020F0502020204030204" pitchFamily="34" charset="0"/>
                <a:cs typeface="Arial" panose="020B0604020202020204" pitchFamily="34" charset="0"/>
              </a:rPr>
              <a:t>We referred the family to Relate for counselling, where the initial sessions will be with the parents but then potentially include the child.</a:t>
            </a:r>
          </a:p>
          <a:p>
            <a:endParaRPr lang="en-GB" sz="1800" b="0" dirty="0">
              <a:solidFill>
                <a:schemeClr val="accent4">
                  <a:lumMod val="75000"/>
                </a:schemeClr>
              </a:solidFill>
              <a:latin typeface="Arial" panose="020B0604020202020204" pitchFamily="34" charset="0"/>
              <a:ea typeface="Calibri" panose="020F0502020204030204" pitchFamily="34" charset="0"/>
              <a:cs typeface="Arial" panose="020B0604020202020204" pitchFamily="34" charset="0"/>
            </a:endParaRPr>
          </a:p>
          <a:p>
            <a:r>
              <a:rPr lang="en-GB" sz="1800" b="0" dirty="0">
                <a:solidFill>
                  <a:schemeClr val="accent4">
                    <a:lumMod val="75000"/>
                  </a:schemeClr>
                </a:solidFill>
                <a:effectLst/>
                <a:latin typeface="Arial" panose="020B0604020202020204" pitchFamily="34" charset="0"/>
                <a:ea typeface="Calibri" panose="020F0502020204030204" pitchFamily="34" charset="0"/>
                <a:cs typeface="Arial" panose="020B0604020202020204" pitchFamily="34" charset="0"/>
              </a:rPr>
              <a:t>We also encouraged them to speak with the school for further support.</a:t>
            </a:r>
          </a:p>
          <a:p>
            <a:endParaRPr lang="en-US" sz="1800" i="0" dirty="0">
              <a:solidFill>
                <a:schemeClr val="accent5"/>
              </a:solidFill>
              <a:effectLst/>
              <a:latin typeface="Helvetica" panose="020B0604020202020204" pitchFamily="34" charset="0"/>
            </a:endParaRPr>
          </a:p>
          <a:p>
            <a:pPr algn="l">
              <a:buFont typeface="Arial" panose="020B0604020202020204" pitchFamily="34" charset="0"/>
              <a:buChar char="•"/>
            </a:pPr>
            <a:endParaRPr lang="en-US" sz="1800" b="0" dirty="0">
              <a:solidFill>
                <a:schemeClr val="accent5"/>
              </a:solidFill>
              <a:latin typeface="Helvetica" panose="020B0604020202020204" pitchFamily="34" charset="0"/>
            </a:endParaRPr>
          </a:p>
          <a:p>
            <a:endParaRPr lang="en-US" sz="1800" b="0" dirty="0">
              <a:solidFill>
                <a:schemeClr val="accent5"/>
              </a:solidFill>
            </a:endParaRPr>
          </a:p>
          <a:p>
            <a:r>
              <a:rPr lang="en-US" sz="1800" b="0" dirty="0">
                <a:solidFill>
                  <a:schemeClr val="accent5"/>
                </a:solidFill>
              </a:rPr>
              <a:t>  </a:t>
            </a:r>
          </a:p>
        </p:txBody>
      </p:sp>
    </p:spTree>
    <p:extLst>
      <p:ext uri="{BB962C8B-B14F-4D97-AF65-F5344CB8AC3E}">
        <p14:creationId xmlns:p14="http://schemas.microsoft.com/office/powerpoint/2010/main" val="2697144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17133"/>
            <a:ext cx="8855075" cy="958796"/>
          </a:xfrm>
        </p:spPr>
        <p:txBody>
          <a:bodyPr/>
          <a:lstStyle/>
          <a:p>
            <a:r>
              <a:rPr lang="en-US" dirty="0"/>
              <a:t>Case Study</a:t>
            </a:r>
            <a:br>
              <a:rPr lang="en-US" dirty="0"/>
            </a:br>
            <a:br>
              <a:rPr lang="en-US" dirty="0"/>
            </a:br>
            <a:br>
              <a:rPr lang="en-US" dirty="0"/>
            </a:br>
            <a:br>
              <a:rPr lang="en-US" dirty="0"/>
            </a:br>
            <a:br>
              <a:rPr lang="en-US" dirty="0"/>
            </a:br>
            <a:endParaRPr lang="en-GB" dirty="0"/>
          </a:p>
        </p:txBody>
      </p:sp>
      <p:sp>
        <p:nvSpPr>
          <p:cNvPr id="3" name="Content Placeholder 2"/>
          <p:cNvSpPr>
            <a:spLocks noGrp="1"/>
          </p:cNvSpPr>
          <p:nvPr>
            <p:ph idx="1"/>
          </p:nvPr>
        </p:nvSpPr>
        <p:spPr>
          <a:xfrm>
            <a:off x="914400" y="1487842"/>
            <a:ext cx="6624666" cy="5854700"/>
          </a:xfrm>
        </p:spPr>
        <p:txBody>
          <a:bodyPr/>
          <a:lstStyle/>
          <a:p>
            <a:endParaRPr lang="en-US" sz="1800" i="0" dirty="0">
              <a:solidFill>
                <a:schemeClr val="accent5"/>
              </a:solidFill>
              <a:effectLst/>
              <a:latin typeface="Helvetica" panose="020B0604020202020204" pitchFamily="34" charset="0"/>
            </a:endParaRPr>
          </a:p>
          <a:p>
            <a:pPr algn="l">
              <a:buFont typeface="Arial" panose="020B0604020202020204" pitchFamily="34" charset="0"/>
              <a:buChar char="•"/>
            </a:pPr>
            <a:endParaRPr lang="en-US" sz="1800" b="0" dirty="0">
              <a:solidFill>
                <a:schemeClr val="accent5"/>
              </a:solidFill>
              <a:latin typeface="Helvetica" panose="020B0604020202020204" pitchFamily="34" charset="0"/>
            </a:endParaRPr>
          </a:p>
          <a:p>
            <a:endParaRPr lang="en-US" sz="1800" b="0" dirty="0">
              <a:solidFill>
                <a:schemeClr val="accent5"/>
              </a:solidFill>
            </a:endParaRPr>
          </a:p>
          <a:p>
            <a:r>
              <a:rPr lang="en-US" sz="1800" b="0" dirty="0">
                <a:solidFill>
                  <a:schemeClr val="accent5"/>
                </a:solidFill>
              </a:rPr>
              <a:t>  </a:t>
            </a:r>
          </a:p>
        </p:txBody>
      </p:sp>
      <p:sp>
        <p:nvSpPr>
          <p:cNvPr id="6" name="TextBox 5">
            <a:extLst>
              <a:ext uri="{FF2B5EF4-FFF2-40B4-BE49-F238E27FC236}">
                <a16:creationId xmlns:a16="http://schemas.microsoft.com/office/drawing/2014/main" id="{4A6E1F2B-6763-439E-B634-A9A8B4FC93B2}"/>
              </a:ext>
            </a:extLst>
          </p:cNvPr>
          <p:cNvSpPr txBox="1"/>
          <p:nvPr/>
        </p:nvSpPr>
        <p:spPr>
          <a:xfrm>
            <a:off x="914400" y="1175929"/>
            <a:ext cx="9253728" cy="3970318"/>
          </a:xfrm>
          <a:prstGeom prst="rect">
            <a:avLst/>
          </a:prstGeom>
          <a:noFill/>
        </p:spPr>
        <p:txBody>
          <a:bodyPr wrap="square">
            <a:spAutoFit/>
          </a:bodyPr>
          <a:lstStyle/>
          <a:p>
            <a:r>
              <a:rPr lang="en-GB" sz="1800" dirty="0">
                <a:solidFill>
                  <a:schemeClr val="accent4">
                    <a:lumMod val="75000"/>
                  </a:schemeClr>
                </a:solidFill>
                <a:effectLst/>
                <a:latin typeface="Arial" panose="020B0604020202020204" pitchFamily="34" charset="0"/>
                <a:ea typeface="Calibri" panose="020F0502020204030204" pitchFamily="34" charset="0"/>
                <a:cs typeface="Arial" panose="020B0604020202020204" pitchFamily="34" charset="0"/>
              </a:rPr>
              <a:t>We helped a 15-year-old girl who was struggling with severe anxiety during the exam period at school. Her mother had spoken to their GP who had advised that she was not eligible for support via CAMHS (Children and Adolescent Mental Health Services, an NHS service) as her symptoms were not severe enough. </a:t>
            </a:r>
          </a:p>
          <a:p>
            <a:r>
              <a:rPr lang="en-GB" sz="1800" dirty="0">
                <a:solidFill>
                  <a:schemeClr val="accent4">
                    <a:lumMod val="75000"/>
                  </a:schemeClr>
                </a:solidFill>
                <a:effectLst/>
                <a:latin typeface="Arial" panose="020B0604020202020204" pitchFamily="34" charset="0"/>
                <a:ea typeface="Calibri" panose="020F0502020204030204" pitchFamily="34" charset="0"/>
                <a:cs typeface="Arial" panose="020B0604020202020204" pitchFamily="34" charset="0"/>
              </a:rPr>
              <a:t> </a:t>
            </a:r>
          </a:p>
          <a:p>
            <a:r>
              <a:rPr lang="en-GB" sz="1800" dirty="0">
                <a:solidFill>
                  <a:schemeClr val="accent4">
                    <a:lumMod val="75000"/>
                  </a:schemeClr>
                </a:solidFill>
                <a:effectLst/>
                <a:latin typeface="Arial" panose="020B0604020202020204" pitchFamily="34" charset="0"/>
                <a:ea typeface="Calibri" panose="020F0502020204030204" pitchFamily="34" charset="0"/>
                <a:cs typeface="Arial" panose="020B0604020202020204" pitchFamily="34" charset="0"/>
              </a:rPr>
              <a:t>The child was reluctant to get counselling through the school. </a:t>
            </a:r>
          </a:p>
          <a:p>
            <a:r>
              <a:rPr lang="en-GB" sz="1800" dirty="0">
                <a:solidFill>
                  <a:schemeClr val="accent4">
                    <a:lumMod val="75000"/>
                  </a:schemeClr>
                </a:solidFill>
                <a:effectLst/>
                <a:latin typeface="Arial" panose="020B0604020202020204" pitchFamily="34" charset="0"/>
                <a:ea typeface="Calibri" panose="020F0502020204030204" pitchFamily="34" charset="0"/>
                <a:cs typeface="Arial" panose="020B0604020202020204" pitchFamily="34" charset="0"/>
              </a:rPr>
              <a:t> </a:t>
            </a:r>
          </a:p>
          <a:p>
            <a:r>
              <a:rPr lang="en-GB" sz="1800" dirty="0">
                <a:solidFill>
                  <a:schemeClr val="accent4">
                    <a:lumMod val="75000"/>
                  </a:schemeClr>
                </a:solidFill>
                <a:effectLst/>
                <a:latin typeface="Arial" panose="020B0604020202020204" pitchFamily="34" charset="0"/>
                <a:ea typeface="Calibri" panose="020F0502020204030204" pitchFamily="34" charset="0"/>
                <a:cs typeface="Arial" panose="020B0604020202020204" pitchFamily="34" charset="0"/>
              </a:rPr>
              <a:t>We referred her to Relate children and young people services for and initial 6 counselling sessions, but it was felt she needed a further 6 sessions to complete her therapy, which we were able to fund also.</a:t>
            </a:r>
          </a:p>
          <a:p>
            <a:endParaRPr lang="en-GB" dirty="0">
              <a:solidFill>
                <a:schemeClr val="accent4">
                  <a:lumMod val="75000"/>
                </a:schemeClr>
              </a:solidFill>
              <a:latin typeface="Arial" panose="020B0604020202020204" pitchFamily="34" charset="0"/>
              <a:ea typeface="Calibri" panose="020F0502020204030204" pitchFamily="34" charset="0"/>
              <a:cs typeface="Arial" panose="020B0604020202020204" pitchFamily="34" charset="0"/>
            </a:endParaRPr>
          </a:p>
          <a:p>
            <a:r>
              <a:rPr lang="en-GB" sz="1800" dirty="0">
                <a:solidFill>
                  <a:schemeClr val="accent4">
                    <a:lumMod val="75000"/>
                  </a:schemeClr>
                </a:solidFill>
                <a:effectLst/>
                <a:latin typeface="Arial" panose="020B0604020202020204" pitchFamily="34" charset="0"/>
                <a:ea typeface="Calibri" panose="020F0502020204030204" pitchFamily="34" charset="0"/>
                <a:cs typeface="Arial" panose="020B0604020202020204" pitchFamily="34" charset="0"/>
              </a:rPr>
              <a:t>We also referred her to </a:t>
            </a:r>
            <a:r>
              <a:rPr lang="en-GB" sz="1800" dirty="0" err="1">
                <a:solidFill>
                  <a:schemeClr val="accent4">
                    <a:lumMod val="75000"/>
                  </a:schemeClr>
                </a:solidFill>
                <a:effectLst/>
                <a:latin typeface="Arial" panose="020B0604020202020204" pitchFamily="34" charset="0"/>
                <a:ea typeface="Calibri" panose="020F0502020204030204" pitchFamily="34" charset="0"/>
                <a:cs typeface="Arial" panose="020B0604020202020204" pitchFamily="34" charset="0"/>
              </a:rPr>
              <a:t>Kooth</a:t>
            </a:r>
            <a:r>
              <a:rPr lang="en-GB" sz="1800" dirty="0">
                <a:solidFill>
                  <a:schemeClr val="accent4">
                    <a:lumMod val="75000"/>
                  </a:schemeClr>
                </a:solidFill>
                <a:effectLst/>
                <a:latin typeface="Arial" panose="020B0604020202020204" pitchFamily="34" charset="0"/>
                <a:ea typeface="Calibri" panose="020F0502020204030204" pitchFamily="34" charset="0"/>
                <a:cs typeface="Arial" panose="020B0604020202020204" pitchFamily="34" charset="0"/>
              </a:rPr>
              <a:t>.</a:t>
            </a:r>
          </a:p>
          <a:p>
            <a:r>
              <a:rPr lang="en-GB" sz="1800" dirty="0">
                <a:solidFill>
                  <a:srgbClr val="000000"/>
                </a:solidFill>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215811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498" y="232752"/>
            <a:ext cx="8855075" cy="958796"/>
          </a:xfrm>
        </p:spPr>
        <p:txBody>
          <a:bodyPr/>
          <a:lstStyle/>
          <a:p>
            <a:r>
              <a:rPr lang="en-US" sz="3000" b="0" dirty="0"/>
              <a:t>Specialist help</a:t>
            </a:r>
          </a:p>
        </p:txBody>
      </p:sp>
      <p:sp>
        <p:nvSpPr>
          <p:cNvPr id="3" name="Content Placeholder 2"/>
          <p:cNvSpPr>
            <a:spLocks noGrp="1"/>
          </p:cNvSpPr>
          <p:nvPr>
            <p:ph idx="1"/>
          </p:nvPr>
        </p:nvSpPr>
        <p:spPr>
          <a:xfrm>
            <a:off x="825498" y="1007377"/>
            <a:ext cx="9113131" cy="5885792"/>
          </a:xfrm>
        </p:spPr>
        <p:txBody>
          <a:bodyPr/>
          <a:lstStyle/>
          <a:p>
            <a:pPr>
              <a:lnSpc>
                <a:spcPct val="150000"/>
              </a:lnSpc>
              <a:buClr>
                <a:schemeClr val="accent3"/>
              </a:buClr>
              <a:buSzPct val="80000"/>
            </a:pPr>
            <a:r>
              <a:rPr lang="en-US" sz="2000" b="0" dirty="0">
                <a:solidFill>
                  <a:schemeClr val="accent5"/>
                </a:solidFill>
                <a:latin typeface="+mj-lt"/>
              </a:rPr>
              <a:t>Specialist care is available from your local Children And Young People’s Mental Health Services  </a:t>
            </a:r>
            <a:r>
              <a:rPr lang="en-US" sz="2000" dirty="0">
                <a:solidFill>
                  <a:schemeClr val="accent5"/>
                </a:solidFill>
                <a:latin typeface="+mj-lt"/>
              </a:rPr>
              <a:t>(CAMHS or CYPMHS) </a:t>
            </a:r>
          </a:p>
          <a:p>
            <a:pPr>
              <a:lnSpc>
                <a:spcPct val="150000"/>
              </a:lnSpc>
              <a:buClr>
                <a:schemeClr val="accent3"/>
              </a:buClr>
              <a:buSzPct val="80000"/>
            </a:pPr>
            <a:r>
              <a:rPr lang="en-GB" sz="1800" b="0" dirty="0">
                <a:solidFill>
                  <a:schemeClr val="accent5"/>
                </a:solidFill>
                <a:effectLst/>
                <a:latin typeface="+mj-lt"/>
                <a:ea typeface="Times New Roman" panose="02020603050405020304" pitchFamily="18" charset="0"/>
                <a:cs typeface="Times New Roman" panose="02020603050405020304" pitchFamily="18" charset="0"/>
              </a:rPr>
              <a:t>Most </a:t>
            </a:r>
            <a:r>
              <a:rPr lang="en-GB" sz="1800" dirty="0">
                <a:solidFill>
                  <a:schemeClr val="accent5"/>
                </a:solidFill>
                <a:effectLst/>
                <a:latin typeface="+mj-lt"/>
                <a:ea typeface="Times New Roman" panose="02020603050405020304" pitchFamily="18" charset="0"/>
                <a:cs typeface="Times New Roman" panose="02020603050405020304" pitchFamily="18" charset="0"/>
              </a:rPr>
              <a:t>CAMHS</a:t>
            </a:r>
            <a:r>
              <a:rPr lang="en-GB" sz="1800" b="0" dirty="0">
                <a:solidFill>
                  <a:schemeClr val="accent5"/>
                </a:solidFill>
                <a:effectLst/>
                <a:latin typeface="+mj-lt"/>
                <a:ea typeface="Times New Roman" panose="02020603050405020304" pitchFamily="18" charset="0"/>
                <a:cs typeface="Times New Roman" panose="02020603050405020304" pitchFamily="18" charset="0"/>
              </a:rPr>
              <a:t> have their own website, which will have information about access, referrals and more, including phone numbers, so you can get in touch directly for detailed advice.</a:t>
            </a:r>
            <a:endParaRPr lang="en-GB" sz="1800" b="0" u="sng" dirty="0">
              <a:solidFill>
                <a:schemeClr val="accent5"/>
              </a:solidFill>
              <a:effectLst/>
              <a:latin typeface="+mj-lt"/>
              <a:ea typeface="Calibri" panose="020F0502020204030204" pitchFamily="34" charset="0"/>
              <a:cs typeface="Times New Roman" panose="02020603050405020304" pitchFamily="18" charset="0"/>
            </a:endParaRPr>
          </a:p>
          <a:p>
            <a:pPr>
              <a:lnSpc>
                <a:spcPct val="150000"/>
              </a:lnSpc>
              <a:buClr>
                <a:schemeClr val="accent3"/>
              </a:buClr>
              <a:buSzPct val="80000"/>
            </a:pPr>
            <a:endParaRPr lang="en-US" sz="2000" b="0" dirty="0">
              <a:solidFill>
                <a:schemeClr val="accent5"/>
              </a:solidFill>
            </a:endParaRPr>
          </a:p>
          <a:p>
            <a:pPr>
              <a:lnSpc>
                <a:spcPct val="150000"/>
              </a:lnSpc>
              <a:buClr>
                <a:schemeClr val="accent3"/>
              </a:buClr>
              <a:buSzPct val="80000"/>
            </a:pPr>
            <a:endParaRPr lang="en-GB" sz="2000" b="0" dirty="0">
              <a:solidFill>
                <a:schemeClr val="tx1">
                  <a:lumMod val="75000"/>
                  <a:lumOff val="25000"/>
                </a:schemeClr>
              </a:solidFill>
            </a:endParaRPr>
          </a:p>
        </p:txBody>
      </p:sp>
      <p:pic>
        <p:nvPicPr>
          <p:cNvPr id="5" name="Picture 4" descr="Why the workplace mental health conversation may be finally starting">
            <a:extLst>
              <a:ext uri="{FF2B5EF4-FFF2-40B4-BE49-F238E27FC236}">
                <a16:creationId xmlns:a16="http://schemas.microsoft.com/office/drawing/2014/main" id="{25DF5C28-D3C6-4545-B605-E3DE4B21AC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9658" y="4196458"/>
            <a:ext cx="5152293" cy="235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410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498" y="232752"/>
            <a:ext cx="8855075" cy="958796"/>
          </a:xfrm>
        </p:spPr>
        <p:txBody>
          <a:bodyPr/>
          <a:lstStyle/>
          <a:p>
            <a:r>
              <a:rPr lang="en-US" sz="3000" b="0" dirty="0"/>
              <a:t>Information and support</a:t>
            </a:r>
          </a:p>
        </p:txBody>
      </p:sp>
      <p:sp>
        <p:nvSpPr>
          <p:cNvPr id="3" name="Content Placeholder 2"/>
          <p:cNvSpPr>
            <a:spLocks noGrp="1"/>
          </p:cNvSpPr>
          <p:nvPr>
            <p:ph idx="1"/>
          </p:nvPr>
        </p:nvSpPr>
        <p:spPr>
          <a:xfrm>
            <a:off x="825498" y="1007377"/>
            <a:ext cx="9113131" cy="3318438"/>
          </a:xfrm>
        </p:spPr>
        <p:txBody>
          <a:bodyPr/>
          <a:lstStyle/>
          <a:p>
            <a:pPr>
              <a:lnSpc>
                <a:spcPct val="150000"/>
              </a:lnSpc>
              <a:buClr>
                <a:schemeClr val="accent3"/>
              </a:buClr>
              <a:buSzPct val="80000"/>
            </a:pPr>
            <a:r>
              <a:rPr lang="en-GB" sz="1800" u="sng" dirty="0" err="1">
                <a:solidFill>
                  <a:srgbClr val="005EB8"/>
                </a:solidFill>
                <a:effectLst/>
                <a:latin typeface="Arial" panose="020B0604020202020204" pitchFamily="34" charset="0"/>
                <a:ea typeface="Times New Roman" panose="02020603050405020304" pitchFamily="18" charset="0"/>
                <a:cs typeface="Times New Roman" panose="02020603050405020304" pitchFamily="18" charset="0"/>
                <a:hlinkClick r:id="rId3"/>
              </a:rPr>
              <a:t>YoungMinds</a:t>
            </a:r>
            <a:r>
              <a:rPr lang="en-GB" sz="1800" dirty="0">
                <a:solidFill>
                  <a:srgbClr val="212B3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800" b="0" dirty="0">
                <a:solidFill>
                  <a:srgbClr val="212B32"/>
                </a:solidFill>
                <a:effectLst/>
                <a:latin typeface="Arial" panose="020B0604020202020204" pitchFamily="34" charset="0"/>
                <a:ea typeface="Times New Roman" panose="02020603050405020304" pitchFamily="18" charset="0"/>
                <a:cs typeface="Times New Roman" panose="02020603050405020304" pitchFamily="18" charset="0"/>
              </a:rPr>
              <a:t>offers free confidential online and telephone support to anyone worried about the emotional and mental wellbeing of a child or young person up to the age of 25.</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buClr>
                <a:schemeClr val="accent3"/>
              </a:buClr>
              <a:buSzPct val="80000"/>
            </a:pPr>
            <a:r>
              <a:rPr lang="en-GB" sz="1800" dirty="0">
                <a:solidFill>
                  <a:srgbClr val="212B32"/>
                </a:solidFill>
                <a:effectLst/>
                <a:latin typeface="Arial" panose="020B0604020202020204" pitchFamily="34" charset="0"/>
                <a:ea typeface="Times New Roman" panose="02020603050405020304" pitchFamily="18" charset="0"/>
                <a:cs typeface="Times New Roman" panose="02020603050405020304" pitchFamily="18" charset="0"/>
              </a:rPr>
              <a:t>Free parents' helpline </a:t>
            </a:r>
            <a:r>
              <a:rPr lang="en-GB" sz="1800" b="0" dirty="0">
                <a:solidFill>
                  <a:srgbClr val="212B32"/>
                </a:solidFill>
                <a:effectLst/>
                <a:latin typeface="Arial" panose="020B0604020202020204" pitchFamily="34" charset="0"/>
                <a:ea typeface="Times New Roman" panose="02020603050405020304" pitchFamily="18" charset="0"/>
                <a:cs typeface="Times New Roman" panose="02020603050405020304" pitchFamily="18" charset="0"/>
              </a:rPr>
              <a:t>on</a:t>
            </a:r>
            <a:r>
              <a:rPr lang="en-GB" sz="1800" dirty="0">
                <a:solidFill>
                  <a:srgbClr val="212B32"/>
                </a:solidFill>
                <a:effectLst/>
                <a:latin typeface="Arial" panose="020B0604020202020204" pitchFamily="34" charset="0"/>
                <a:ea typeface="Times New Roman" panose="02020603050405020304" pitchFamily="18" charset="0"/>
                <a:cs typeface="Times New Roman" panose="02020603050405020304" pitchFamily="18" charset="0"/>
              </a:rPr>
              <a:t> 0808 802 5544 </a:t>
            </a:r>
            <a:r>
              <a:rPr lang="en-GB" sz="1800" b="0" dirty="0">
                <a:solidFill>
                  <a:srgbClr val="212B32"/>
                </a:solidFill>
                <a:effectLst/>
                <a:latin typeface="Arial" panose="020B0604020202020204" pitchFamily="34" charset="0"/>
                <a:ea typeface="Times New Roman" panose="02020603050405020304" pitchFamily="18" charset="0"/>
                <a:cs typeface="Times New Roman" panose="02020603050405020304" pitchFamily="18" charset="0"/>
              </a:rPr>
              <a:t>from 9.30am to 4pm, Monday to Friday</a:t>
            </a:r>
          </a:p>
          <a:p>
            <a:pPr>
              <a:lnSpc>
                <a:spcPct val="150000"/>
              </a:lnSpc>
              <a:buClr>
                <a:schemeClr val="accent3"/>
              </a:buClr>
              <a:buSzPct val="80000"/>
            </a:pPr>
            <a:r>
              <a:rPr lang="en-GB" sz="1800" dirty="0" err="1">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rPr>
              <a:t>MindEd</a:t>
            </a:r>
            <a:r>
              <a:rPr lang="en-GB" sz="1800" dirty="0">
                <a:solidFill>
                  <a:srgbClr val="212B3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800" b="0" dirty="0">
                <a:solidFill>
                  <a:srgbClr val="212B32"/>
                </a:solidFill>
                <a:effectLst/>
                <a:latin typeface="Arial" panose="020B0604020202020204" pitchFamily="34" charset="0"/>
                <a:ea typeface="Times New Roman" panose="02020603050405020304" pitchFamily="18" charset="0"/>
                <a:cs typeface="Times New Roman" panose="02020603050405020304" pitchFamily="18" charset="0"/>
              </a:rPr>
              <a:t>is an online e-portal offering free advice about children and young people's mental health for all adults.</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buClr>
                <a:schemeClr val="accent3"/>
              </a:buClr>
              <a:buSzPct val="80000"/>
            </a:pPr>
            <a:r>
              <a:rPr lang="en-GB" sz="1800" u="sng" dirty="0" err="1">
                <a:solidFill>
                  <a:srgbClr val="005EB8"/>
                </a:solidFill>
                <a:effectLst/>
                <a:latin typeface="Arial" panose="020B0604020202020204" pitchFamily="34" charset="0"/>
                <a:ea typeface="Times New Roman" panose="02020603050405020304" pitchFamily="18" charset="0"/>
                <a:cs typeface="Times New Roman" panose="02020603050405020304" pitchFamily="18" charset="0"/>
                <a:hlinkClick r:id="rId4"/>
              </a:rPr>
              <a:t>MindEd</a:t>
            </a:r>
            <a:r>
              <a:rPr lang="en-GB" sz="1800" u="sng" dirty="0">
                <a:solidFill>
                  <a:srgbClr val="005EB8"/>
                </a:solidFill>
                <a:effectLst/>
                <a:latin typeface="Arial" panose="020B0604020202020204" pitchFamily="34" charset="0"/>
                <a:ea typeface="Times New Roman" panose="02020603050405020304" pitchFamily="18" charset="0"/>
                <a:cs typeface="Times New Roman" panose="02020603050405020304" pitchFamily="18" charset="0"/>
                <a:hlinkClick r:id="rId4"/>
              </a:rPr>
              <a:t> for families</a:t>
            </a:r>
            <a:r>
              <a:rPr lang="en-GB" sz="1800" dirty="0">
                <a:solidFill>
                  <a:srgbClr val="212B3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800" b="0" dirty="0">
                <a:solidFill>
                  <a:srgbClr val="212B32"/>
                </a:solidFill>
                <a:effectLst/>
                <a:latin typeface="Arial" panose="020B0604020202020204" pitchFamily="34" charset="0"/>
                <a:ea typeface="Times New Roman" panose="02020603050405020304" pitchFamily="18" charset="0"/>
                <a:cs typeface="Times New Roman" panose="02020603050405020304" pitchFamily="18" charset="0"/>
              </a:rPr>
              <a:t>is a branch of </a:t>
            </a:r>
            <a:r>
              <a:rPr lang="en-GB" sz="1800" b="0" u="sng" dirty="0" err="1">
                <a:solidFill>
                  <a:srgbClr val="005EB8"/>
                </a:solidFill>
                <a:effectLst/>
                <a:latin typeface="Arial" panose="020B0604020202020204" pitchFamily="34" charset="0"/>
                <a:ea typeface="Times New Roman" panose="02020603050405020304" pitchFamily="18" charset="0"/>
                <a:cs typeface="Times New Roman" panose="02020603050405020304" pitchFamily="18" charset="0"/>
                <a:hlinkClick r:id="rId5"/>
              </a:rPr>
              <a:t>MindEd</a:t>
            </a:r>
            <a:r>
              <a:rPr lang="en-GB" sz="1800" b="0" dirty="0">
                <a:solidFill>
                  <a:srgbClr val="212B32"/>
                </a:solidFill>
                <a:effectLst/>
                <a:latin typeface="Arial" panose="020B0604020202020204" pitchFamily="34" charset="0"/>
                <a:ea typeface="Times New Roman" panose="02020603050405020304" pitchFamily="18" charset="0"/>
                <a:cs typeface="Times New Roman" panose="02020603050405020304" pitchFamily="18" charset="0"/>
              </a:rPr>
              <a:t>, intended to support parents and those caring for children and young people.</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buClr>
                <a:schemeClr val="accent3"/>
              </a:buClr>
              <a:buSzPct val="80000"/>
            </a:pPr>
            <a:endParaRPr lang="en-GB" sz="2000" b="0" dirty="0">
              <a:solidFill>
                <a:schemeClr val="tx1">
                  <a:lumMod val="75000"/>
                  <a:lumOff val="25000"/>
                </a:schemeClr>
              </a:solidFill>
            </a:endParaRPr>
          </a:p>
        </p:txBody>
      </p:sp>
      <p:pic>
        <p:nvPicPr>
          <p:cNvPr id="1028" name="Picture 4" descr="View atop hazy mountains looking towards the future">
            <a:extLst>
              <a:ext uri="{FF2B5EF4-FFF2-40B4-BE49-F238E27FC236}">
                <a16:creationId xmlns:a16="http://schemas.microsoft.com/office/drawing/2014/main" id="{7B1E373F-5660-4BC0-B1B8-3B6FFA5314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4840" y="4536831"/>
            <a:ext cx="5921251" cy="2266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897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498" y="232752"/>
            <a:ext cx="8855075" cy="958796"/>
          </a:xfrm>
        </p:spPr>
        <p:txBody>
          <a:bodyPr/>
          <a:lstStyle/>
          <a:p>
            <a:r>
              <a:rPr lang="en-US" sz="3000" b="0" dirty="0"/>
              <a:t>Information and support</a:t>
            </a:r>
          </a:p>
        </p:txBody>
      </p:sp>
      <p:sp>
        <p:nvSpPr>
          <p:cNvPr id="3" name="Content Placeholder 2"/>
          <p:cNvSpPr>
            <a:spLocks noGrp="1"/>
          </p:cNvSpPr>
          <p:nvPr>
            <p:ph idx="1"/>
          </p:nvPr>
        </p:nvSpPr>
        <p:spPr>
          <a:xfrm>
            <a:off x="825498" y="712150"/>
            <a:ext cx="7521333" cy="5885792"/>
          </a:xfrm>
        </p:spPr>
        <p:txBody>
          <a:bodyPr/>
          <a:lstStyle/>
          <a:p>
            <a:pPr>
              <a:lnSpc>
                <a:spcPct val="150000"/>
              </a:lnSpc>
              <a:buClr>
                <a:schemeClr val="accent3"/>
              </a:buClr>
              <a:buSzPct val="80000"/>
            </a:pPr>
            <a:r>
              <a:rPr lang="en-US" sz="1800" dirty="0">
                <a:solidFill>
                  <a:srgbClr val="7030A0"/>
                </a:solidFill>
              </a:rPr>
              <a:t>Royal Society for Public Health’s </a:t>
            </a:r>
            <a:r>
              <a:rPr lang="en-US" sz="1800" b="0" dirty="0">
                <a:solidFill>
                  <a:schemeClr val="accent5"/>
                </a:solidFill>
              </a:rPr>
              <a:t>New filters report shows some steps taken and tools available to protect against adverse effect of social media on mental health</a:t>
            </a:r>
            <a:r>
              <a:rPr lang="en-US" sz="1400" b="0" dirty="0">
                <a:solidFill>
                  <a:schemeClr val="accent5"/>
                </a:solidFill>
              </a:rPr>
              <a:t>   </a:t>
            </a:r>
            <a:r>
              <a:rPr lang="en-GB" sz="1400" dirty="0">
                <a:solidFill>
                  <a:schemeClr val="accent5"/>
                </a:solidFill>
                <a:hlinkClick r:id="rId3">
                  <a:extLst>
                    <a:ext uri="{A12FA001-AC4F-418D-AE19-62706E023703}">
                      <ahyp:hlinkClr xmlns:ahyp="http://schemas.microsoft.com/office/drawing/2018/hyperlinkcolor" val="tx"/>
                    </a:ext>
                  </a:extLst>
                </a:hlinkClick>
              </a:rPr>
              <a:t>https://www.rsph.org.uk/our-work/policy/wellbeing/new-filters.html</a:t>
            </a:r>
            <a:endParaRPr lang="en-GB" sz="1400" dirty="0">
              <a:solidFill>
                <a:schemeClr val="accent5"/>
              </a:solidFill>
            </a:endParaRPr>
          </a:p>
          <a:p>
            <a:pPr>
              <a:lnSpc>
                <a:spcPct val="150000"/>
              </a:lnSpc>
              <a:buClr>
                <a:schemeClr val="accent3"/>
              </a:buClr>
              <a:buSzPct val="80000"/>
            </a:pPr>
            <a:r>
              <a:rPr lang="en-GB" sz="1800" u="sng" dirty="0">
                <a:solidFill>
                  <a:srgbClr val="7030A0"/>
                </a:solidFill>
              </a:rPr>
              <a:t>Parenting Mental Health</a:t>
            </a:r>
            <a:r>
              <a:rPr lang="en-GB" sz="1800" dirty="0">
                <a:solidFill>
                  <a:srgbClr val="7030A0"/>
                </a:solidFill>
              </a:rPr>
              <a:t> </a:t>
            </a:r>
            <a:r>
              <a:rPr lang="en-GB" sz="1800" b="0" dirty="0">
                <a:solidFill>
                  <a:schemeClr val="accent5"/>
                </a:solidFill>
              </a:rPr>
              <a:t>Some of the best support, advice and information parents get is from other Parents. This organisation provides forums for parents to connect </a:t>
            </a:r>
            <a:r>
              <a:rPr lang="en-GB" sz="1400" u="sng" dirty="0">
                <a:solidFill>
                  <a:schemeClr val="accent5"/>
                </a:solidFill>
                <a:hlinkClick r:id="rId4">
                  <a:extLst>
                    <a:ext uri="{A12FA001-AC4F-418D-AE19-62706E023703}">
                      <ahyp:hlinkClr xmlns:ahyp="http://schemas.microsoft.com/office/drawing/2018/hyperlinkcolor" val="tx"/>
                    </a:ext>
                  </a:extLst>
                </a:hlinkClick>
              </a:rPr>
              <a:t>https://parentingmentalhealth.com/how-we-can-help/#</a:t>
            </a:r>
            <a:endParaRPr lang="en-GB" sz="1400" u="sng" dirty="0">
              <a:solidFill>
                <a:schemeClr val="accent5"/>
              </a:solidFill>
            </a:endParaRPr>
          </a:p>
          <a:p>
            <a:pPr>
              <a:lnSpc>
                <a:spcPct val="150000"/>
              </a:lnSpc>
              <a:buClr>
                <a:schemeClr val="accent3"/>
              </a:buClr>
              <a:buSzPct val="80000"/>
            </a:pPr>
            <a:r>
              <a:rPr lang="en-GB" sz="1800" u="sng" dirty="0">
                <a:solidFill>
                  <a:srgbClr val="7030A0"/>
                </a:solidFill>
              </a:rPr>
              <a:t>Place2be </a:t>
            </a:r>
            <a:r>
              <a:rPr lang="en-GB" sz="1800" b="0" dirty="0">
                <a:solidFill>
                  <a:schemeClr val="accent5"/>
                </a:solidFill>
              </a:rPr>
              <a:t>offer Parenting advice from child mental health experts  Excellent short videos covering issues like safe social media, placing boundaries, dealing with anxiety etc. </a:t>
            </a:r>
            <a:r>
              <a:rPr lang="en-GB" sz="1400" dirty="0">
                <a:solidFill>
                  <a:schemeClr val="accent5"/>
                </a:solidFill>
                <a:hlinkClick r:id="rId5">
                  <a:extLst>
                    <a:ext uri="{A12FA001-AC4F-418D-AE19-62706E023703}">
                      <ahyp:hlinkClr xmlns:ahyp="http://schemas.microsoft.com/office/drawing/2018/hyperlinkcolor" val="tx"/>
                    </a:ext>
                  </a:extLst>
                </a:hlinkClick>
              </a:rPr>
              <a:t>https://parentingsmart.place2be.org.uk/</a:t>
            </a:r>
            <a:endParaRPr lang="en-GB" sz="1400" dirty="0">
              <a:solidFill>
                <a:schemeClr val="accent5"/>
              </a:solidFill>
            </a:endParaRPr>
          </a:p>
          <a:p>
            <a:pPr>
              <a:lnSpc>
                <a:spcPct val="150000"/>
              </a:lnSpc>
              <a:buClr>
                <a:schemeClr val="accent3"/>
              </a:buClr>
              <a:buSzPct val="80000"/>
            </a:pPr>
            <a:r>
              <a:rPr lang="en-GB" sz="1800" u="sng" dirty="0" err="1">
                <a:solidFill>
                  <a:srgbClr val="7030A0"/>
                </a:solidFill>
              </a:rPr>
              <a:t>CalmHarm</a:t>
            </a:r>
            <a:r>
              <a:rPr lang="en-GB" sz="1400" dirty="0">
                <a:solidFill>
                  <a:schemeClr val="accent5"/>
                </a:solidFill>
              </a:rPr>
              <a:t> </a:t>
            </a:r>
            <a:r>
              <a:rPr lang="en-GB" sz="1800" b="0" dirty="0">
                <a:solidFill>
                  <a:schemeClr val="accent5"/>
                </a:solidFill>
              </a:rPr>
              <a:t>– a free app to help manage the urge to self-harm </a:t>
            </a:r>
            <a:r>
              <a:rPr lang="en-GB" sz="1400" dirty="0">
                <a:solidFill>
                  <a:schemeClr val="accent5"/>
                </a:solidFill>
                <a:hlinkClick r:id="rId6">
                  <a:extLst>
                    <a:ext uri="{A12FA001-AC4F-418D-AE19-62706E023703}">
                      <ahyp:hlinkClr xmlns:ahyp="http://schemas.microsoft.com/office/drawing/2018/hyperlinkcolor" val="tx"/>
                    </a:ext>
                  </a:extLst>
                </a:hlinkClick>
              </a:rPr>
              <a:t>https://calmharm.co.</a:t>
            </a:r>
            <a:r>
              <a:rPr lang="en-GB" sz="1400">
                <a:solidFill>
                  <a:schemeClr val="accent5"/>
                </a:solidFill>
                <a:hlinkClick r:id="rId6">
                  <a:extLst>
                    <a:ext uri="{A12FA001-AC4F-418D-AE19-62706E023703}">
                      <ahyp:hlinkClr xmlns:ahyp="http://schemas.microsoft.com/office/drawing/2018/hyperlinkcolor" val="tx"/>
                    </a:ext>
                  </a:extLst>
                </a:hlinkClick>
              </a:rPr>
              <a:t>uk/</a:t>
            </a:r>
            <a:endParaRPr lang="en-GB" sz="1400" dirty="0">
              <a:solidFill>
                <a:schemeClr val="accent5"/>
              </a:solidFill>
            </a:endParaRPr>
          </a:p>
          <a:p>
            <a:pPr algn="l"/>
            <a:r>
              <a:rPr lang="en-GB" sz="1800" u="sng" dirty="0" err="1">
                <a:solidFill>
                  <a:srgbClr val="7030A0"/>
                </a:solidFill>
              </a:rPr>
              <a:t>Meetoo</a:t>
            </a:r>
            <a:r>
              <a:rPr lang="en-GB" sz="1800" u="sng" dirty="0">
                <a:solidFill>
                  <a:schemeClr val="accent5"/>
                </a:solidFill>
              </a:rPr>
              <a:t> </a:t>
            </a:r>
            <a:r>
              <a:rPr lang="en-GB" sz="1800" dirty="0">
                <a:solidFill>
                  <a:schemeClr val="accent5"/>
                </a:solidFill>
              </a:rPr>
              <a:t>– </a:t>
            </a:r>
            <a:r>
              <a:rPr lang="en-GB" sz="1800" b="0" dirty="0">
                <a:solidFill>
                  <a:schemeClr val="accent5"/>
                </a:solidFill>
              </a:rPr>
              <a:t>an app on which  people of a </a:t>
            </a:r>
            <a:r>
              <a:rPr lang="en-US" sz="1800" b="0" i="0" u="none" strike="noStrike" baseline="0" dirty="0">
                <a:solidFill>
                  <a:schemeClr val="accent5"/>
                </a:solidFill>
                <a:latin typeface="Arial" panose="020B0604020202020204" pitchFamily="34" charset="0"/>
              </a:rPr>
              <a:t> similar age or experience can discuss problems and share experiences . The app is moderated. </a:t>
            </a:r>
            <a:r>
              <a:rPr lang="en-US" sz="1400" i="0" u="none" strike="noStrike" baseline="0" dirty="0">
                <a:solidFill>
                  <a:schemeClr val="accent5"/>
                </a:solidFill>
                <a:latin typeface="Arial" panose="020B0604020202020204" pitchFamily="34" charset="0"/>
                <a:hlinkClick r:id="rId7">
                  <a:extLst>
                    <a:ext uri="{A12FA001-AC4F-418D-AE19-62706E023703}">
                      <ahyp:hlinkClr xmlns:ahyp="http://schemas.microsoft.com/office/drawing/2018/hyperlinkcolor" val="tx"/>
                    </a:ext>
                  </a:extLst>
                </a:hlinkClick>
              </a:rPr>
              <a:t>https://www.meetoo.help/</a:t>
            </a:r>
            <a:endParaRPr lang="en-US" sz="1400" i="0" u="none" strike="noStrike" baseline="0" dirty="0">
              <a:solidFill>
                <a:schemeClr val="accent5"/>
              </a:solidFill>
              <a:latin typeface="Arial" panose="020B0604020202020204" pitchFamily="34" charset="0"/>
            </a:endParaRPr>
          </a:p>
          <a:p>
            <a:pPr algn="l"/>
            <a:endParaRPr lang="en-US" sz="1400" i="0" u="none" strike="noStrike" baseline="0" dirty="0">
              <a:solidFill>
                <a:schemeClr val="accent5"/>
              </a:solidFill>
              <a:latin typeface="Arial" panose="020B0604020202020204" pitchFamily="34" charset="0"/>
            </a:endParaRPr>
          </a:p>
          <a:p>
            <a:pPr>
              <a:lnSpc>
                <a:spcPct val="150000"/>
              </a:lnSpc>
              <a:buClr>
                <a:schemeClr val="accent3"/>
              </a:buClr>
              <a:buSzPct val="80000"/>
            </a:pPr>
            <a:endParaRPr lang="en-GB" sz="1800" dirty="0">
              <a:solidFill>
                <a:schemeClr val="accent5"/>
              </a:solidFill>
            </a:endParaRPr>
          </a:p>
          <a:p>
            <a:pPr>
              <a:lnSpc>
                <a:spcPct val="150000"/>
              </a:lnSpc>
              <a:buClr>
                <a:schemeClr val="accent3"/>
              </a:buClr>
              <a:buSzPct val="80000"/>
            </a:pPr>
            <a:endParaRPr lang="en-GB" sz="1800" dirty="0">
              <a:solidFill>
                <a:schemeClr val="accent5"/>
              </a:solidFill>
            </a:endParaRPr>
          </a:p>
        </p:txBody>
      </p:sp>
      <p:pic>
        <p:nvPicPr>
          <p:cNvPr id="6" name="Picture 5">
            <a:extLst>
              <a:ext uri="{FF2B5EF4-FFF2-40B4-BE49-F238E27FC236}">
                <a16:creationId xmlns:a16="http://schemas.microsoft.com/office/drawing/2014/main" id="{B4DC5CD8-6024-4B9E-B136-3A637EAC2342}"/>
              </a:ext>
            </a:extLst>
          </p:cNvPr>
          <p:cNvPicPr>
            <a:picLocks noChangeAspect="1"/>
          </p:cNvPicPr>
          <p:nvPr/>
        </p:nvPicPr>
        <p:blipFill>
          <a:blip r:embed="rId8"/>
          <a:stretch>
            <a:fillRect/>
          </a:stretch>
        </p:blipFill>
        <p:spPr>
          <a:xfrm>
            <a:off x="8478341" y="2122011"/>
            <a:ext cx="1791074" cy="3315651"/>
          </a:xfrm>
          <a:prstGeom prst="rect">
            <a:avLst/>
          </a:prstGeom>
        </p:spPr>
      </p:pic>
    </p:spTree>
    <p:extLst>
      <p:ext uri="{BB962C8B-B14F-4D97-AF65-F5344CB8AC3E}">
        <p14:creationId xmlns:p14="http://schemas.microsoft.com/office/powerpoint/2010/main" val="2175458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0385" y="1863789"/>
            <a:ext cx="8868818" cy="4571720"/>
          </a:xfrm>
        </p:spPr>
        <p:txBody>
          <a:bodyPr/>
          <a:lstStyle/>
          <a:p>
            <a:endParaRPr lang="en-GB" sz="1800" dirty="0"/>
          </a:p>
          <a:p>
            <a:pPr fontAlgn="base"/>
            <a:endParaRPr lang="en-GB" sz="1800" dirty="0">
              <a:solidFill>
                <a:schemeClr val="tx1">
                  <a:lumMod val="75000"/>
                  <a:lumOff val="25000"/>
                </a:schemeClr>
              </a:solidFill>
            </a:endParaRPr>
          </a:p>
          <a:p>
            <a:pPr>
              <a:lnSpc>
                <a:spcPct val="150000"/>
              </a:lnSpc>
              <a:buClr>
                <a:schemeClr val="accent3"/>
              </a:buClr>
              <a:buSzPct val="80000"/>
            </a:pPr>
            <a:endParaRPr lang="en-GB" sz="2000" dirty="0">
              <a:solidFill>
                <a:schemeClr val="tx1">
                  <a:lumMod val="75000"/>
                  <a:lumOff val="25000"/>
                </a:schemeClr>
              </a:solidFill>
            </a:endParaRPr>
          </a:p>
          <a:p>
            <a:pPr>
              <a:lnSpc>
                <a:spcPct val="150000"/>
              </a:lnSpc>
              <a:buClr>
                <a:schemeClr val="accent3"/>
              </a:buClr>
              <a:buSzPct val="80000"/>
            </a:pPr>
            <a:endParaRPr lang="en-GB" sz="2000" dirty="0">
              <a:solidFill>
                <a:schemeClr val="tx1">
                  <a:lumMod val="75000"/>
                  <a:lumOff val="25000"/>
                </a:schemeClr>
              </a:solidFill>
            </a:endParaRPr>
          </a:p>
          <a:p>
            <a:pPr>
              <a:lnSpc>
                <a:spcPct val="150000"/>
              </a:lnSpc>
              <a:buClr>
                <a:schemeClr val="accent3"/>
              </a:buClr>
              <a:buSzPct val="80000"/>
            </a:pPr>
            <a:endParaRPr lang="en-GB" sz="2000" dirty="0">
              <a:solidFill>
                <a:schemeClr val="tx1">
                  <a:lumMod val="75000"/>
                  <a:lumOff val="25000"/>
                </a:schemeClr>
              </a:solidFill>
            </a:endParaRPr>
          </a:p>
          <a:p>
            <a:pPr>
              <a:lnSpc>
                <a:spcPct val="150000"/>
              </a:lnSpc>
              <a:buClr>
                <a:schemeClr val="accent3"/>
              </a:buClr>
              <a:buSzPct val="80000"/>
            </a:pPr>
            <a:endParaRPr lang="en-GB" sz="2000" dirty="0">
              <a:solidFill>
                <a:schemeClr val="tx1">
                  <a:lumMod val="75000"/>
                  <a:lumOff val="25000"/>
                </a:schemeClr>
              </a:solidFill>
            </a:endParaRPr>
          </a:p>
        </p:txBody>
      </p:sp>
      <p:sp>
        <p:nvSpPr>
          <p:cNvPr id="5" name="Title 4"/>
          <p:cNvSpPr>
            <a:spLocks noGrp="1"/>
          </p:cNvSpPr>
          <p:nvPr>
            <p:ph type="title"/>
          </p:nvPr>
        </p:nvSpPr>
        <p:spPr>
          <a:xfrm>
            <a:off x="105791" y="165429"/>
            <a:ext cx="8854531" cy="958737"/>
          </a:xfrm>
        </p:spPr>
        <p:txBody>
          <a:bodyPr/>
          <a:lstStyle/>
          <a:p>
            <a:r>
              <a:rPr lang="en-GB" sz="2999" b="0" dirty="0"/>
              <a:t>BWC Website</a:t>
            </a:r>
          </a:p>
        </p:txBody>
      </p:sp>
      <p:pic>
        <p:nvPicPr>
          <p:cNvPr id="6" name="Picture 5">
            <a:extLst>
              <a:ext uri="{FF2B5EF4-FFF2-40B4-BE49-F238E27FC236}">
                <a16:creationId xmlns:a16="http://schemas.microsoft.com/office/drawing/2014/main" id="{C226CF0E-F710-4B9C-8BD9-81F5F0498EE7}"/>
              </a:ext>
            </a:extLst>
          </p:cNvPr>
          <p:cNvPicPr>
            <a:picLocks noChangeAspect="1"/>
          </p:cNvPicPr>
          <p:nvPr/>
        </p:nvPicPr>
        <p:blipFill>
          <a:blip r:embed="rId3"/>
          <a:stretch>
            <a:fillRect/>
          </a:stretch>
        </p:blipFill>
        <p:spPr>
          <a:xfrm>
            <a:off x="0" y="726831"/>
            <a:ext cx="10691813" cy="5955323"/>
          </a:xfrm>
          <a:prstGeom prst="rect">
            <a:avLst/>
          </a:prstGeom>
        </p:spPr>
      </p:pic>
    </p:spTree>
    <p:extLst>
      <p:ext uri="{BB962C8B-B14F-4D97-AF65-F5344CB8AC3E}">
        <p14:creationId xmlns:p14="http://schemas.microsoft.com/office/powerpoint/2010/main" val="4102464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20-03-31 at 17.04.2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900" y="4787900"/>
            <a:ext cx="9931400" cy="1727200"/>
          </a:xfrm>
          <a:prstGeom prst="rect">
            <a:avLst/>
          </a:prstGeom>
        </p:spPr>
      </p:pic>
      <p:sp>
        <p:nvSpPr>
          <p:cNvPr id="7" name="TextBox 6"/>
          <p:cNvSpPr txBox="1"/>
          <p:nvPr/>
        </p:nvSpPr>
        <p:spPr>
          <a:xfrm>
            <a:off x="838200" y="838200"/>
            <a:ext cx="9334500" cy="3231654"/>
          </a:xfrm>
          <a:prstGeom prst="rect">
            <a:avLst/>
          </a:prstGeom>
          <a:noFill/>
        </p:spPr>
        <p:txBody>
          <a:bodyPr wrap="square" rtlCol="0">
            <a:spAutoFit/>
          </a:bodyPr>
          <a:lstStyle/>
          <a:p>
            <a:endParaRPr lang="en-US" dirty="0"/>
          </a:p>
          <a:p>
            <a:r>
              <a:rPr lang="en-US" sz="3600" dirty="0">
                <a:solidFill>
                  <a:schemeClr val="accent3"/>
                </a:solidFill>
              </a:rPr>
              <a:t>Get in touch</a:t>
            </a:r>
          </a:p>
          <a:p>
            <a:endParaRPr lang="en-US" dirty="0"/>
          </a:p>
          <a:p>
            <a:endParaRPr lang="en-US" dirty="0"/>
          </a:p>
          <a:p>
            <a:r>
              <a:rPr lang="en-US" sz="2400" dirty="0">
                <a:solidFill>
                  <a:srgbClr val="91268E"/>
                </a:solidFill>
              </a:rPr>
              <a:t>Our helpline: </a:t>
            </a:r>
            <a:r>
              <a:rPr lang="en-US" sz="2400" dirty="0">
                <a:solidFill>
                  <a:schemeClr val="tx1">
                    <a:lumMod val="75000"/>
                    <a:lumOff val="25000"/>
                  </a:schemeClr>
                </a:solidFill>
              </a:rPr>
              <a:t>0800 0234 834</a:t>
            </a:r>
          </a:p>
          <a:p>
            <a:endParaRPr lang="en-US" dirty="0"/>
          </a:p>
          <a:p>
            <a:r>
              <a:rPr lang="en-US" sz="2400" dirty="0">
                <a:solidFill>
                  <a:srgbClr val="91268E"/>
                </a:solidFill>
              </a:rPr>
              <a:t>Email us: </a:t>
            </a:r>
            <a:r>
              <a:rPr lang="en-US" sz="2400" dirty="0" err="1">
                <a:solidFill>
                  <a:schemeClr val="tx1">
                    <a:lumMod val="75000"/>
                    <a:lumOff val="25000"/>
                  </a:schemeClr>
                </a:solidFill>
              </a:rPr>
              <a:t>hello@bwcharity.org.uk</a:t>
            </a:r>
            <a:endParaRPr lang="en-US" sz="2400" dirty="0">
              <a:solidFill>
                <a:schemeClr val="tx1">
                  <a:lumMod val="75000"/>
                  <a:lumOff val="25000"/>
                </a:schemeClr>
              </a:solidFill>
            </a:endParaRPr>
          </a:p>
          <a:p>
            <a:endParaRPr lang="en-US" sz="2400" dirty="0"/>
          </a:p>
          <a:p>
            <a:r>
              <a:rPr lang="en-US" sz="2400" dirty="0">
                <a:solidFill>
                  <a:srgbClr val="91268E"/>
                </a:solidFill>
              </a:rPr>
              <a:t>Email me: </a:t>
            </a:r>
            <a:r>
              <a:rPr lang="en-US" sz="2400" dirty="0" err="1">
                <a:solidFill>
                  <a:schemeClr val="tx1">
                    <a:lumMod val="75000"/>
                    <a:lumOff val="25000"/>
                  </a:schemeClr>
                </a:solidFill>
              </a:rPr>
              <a:t>paul.barrett@bwcharity.org.uk</a:t>
            </a:r>
            <a:endParaRPr lang="en-US" sz="2400" dirty="0">
              <a:solidFill>
                <a:schemeClr val="tx1">
                  <a:lumMod val="75000"/>
                  <a:lumOff val="25000"/>
                </a:schemeClr>
              </a:solidFill>
            </a:endParaRPr>
          </a:p>
        </p:txBody>
      </p:sp>
    </p:spTree>
    <p:extLst>
      <p:ext uri="{BB962C8B-B14F-4D97-AF65-F5344CB8AC3E}">
        <p14:creationId xmlns:p14="http://schemas.microsoft.com/office/powerpoint/2010/main" val="3822176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176" y="532339"/>
            <a:ext cx="9186545" cy="739413"/>
          </a:xfrm>
        </p:spPr>
        <p:txBody>
          <a:bodyPr/>
          <a:lstStyle/>
          <a:p>
            <a:r>
              <a:rPr lang="en-GB" sz="2800" b="0" kern="0" dirty="0">
                <a:solidFill>
                  <a:schemeClr val="accent3"/>
                </a:solidFill>
              </a:rPr>
              <a:t>Common mental health problems among children and young people</a:t>
            </a:r>
            <a:br>
              <a:rPr lang="en-GB" sz="3600" kern="0" dirty="0">
                <a:solidFill>
                  <a:schemeClr val="accent3"/>
                </a:solidFill>
              </a:rPr>
            </a:br>
            <a:endParaRPr lang="en-US" sz="3500" b="0" dirty="0">
              <a:solidFill>
                <a:schemeClr val="accent3"/>
              </a:solidFill>
            </a:endParaRPr>
          </a:p>
        </p:txBody>
      </p:sp>
      <p:sp>
        <p:nvSpPr>
          <p:cNvPr id="3" name="Content Placeholder 2"/>
          <p:cNvSpPr>
            <a:spLocks noGrp="1"/>
          </p:cNvSpPr>
          <p:nvPr>
            <p:ph idx="1"/>
          </p:nvPr>
        </p:nvSpPr>
        <p:spPr>
          <a:xfrm>
            <a:off x="922338" y="1108193"/>
            <a:ext cx="5912216" cy="3264515"/>
          </a:xfrm>
        </p:spPr>
        <p:txBody>
          <a:bodyPr/>
          <a:lstStyle/>
          <a:p>
            <a:pPr lvl="2"/>
            <a:endParaRPr lang="en-GB" sz="1600" dirty="0">
              <a:solidFill>
                <a:schemeClr val="accent5"/>
              </a:solidFill>
            </a:endParaRPr>
          </a:p>
          <a:p>
            <a:pPr lvl="2"/>
            <a:endParaRPr lang="en-GB" sz="1600" dirty="0">
              <a:solidFill>
                <a:schemeClr val="accent5"/>
              </a:solidFill>
            </a:endParaRPr>
          </a:p>
          <a:p>
            <a:pPr marL="342900" lvl="0" indent="-342900">
              <a:lnSpc>
                <a:spcPct val="107000"/>
              </a:lnSpc>
              <a:spcAft>
                <a:spcPts val="750"/>
              </a:spcAft>
              <a:buSzPts val="1000"/>
              <a:buFont typeface="Symbol" panose="05050102010706020507" pitchFamily="18" charset="2"/>
              <a:buChar char=""/>
              <a:tabLst>
                <a:tab pos="457200" algn="l"/>
              </a:tabLst>
            </a:pPr>
            <a:r>
              <a:rPr lang="en-GB" sz="1800" dirty="0">
                <a:solidFill>
                  <a:schemeClr val="accent5"/>
                </a:solidFill>
                <a:latin typeface="Open Sans" panose="020B0606030504020204" pitchFamily="34" charset="0"/>
                <a:ea typeface="Times New Roman" panose="02020603050405020304" pitchFamily="18" charset="0"/>
                <a:cs typeface="Times New Roman" panose="02020603050405020304" pitchFamily="18" charset="0"/>
              </a:rPr>
              <a:t>A</a:t>
            </a:r>
            <a:r>
              <a:rPr lang="en-GB" sz="1800" dirty="0">
                <a:solidFill>
                  <a:schemeClr val="accent5"/>
                </a:solidFill>
                <a:effectLst/>
                <a:latin typeface="Open Sans" panose="020B0606030504020204" pitchFamily="34" charset="0"/>
                <a:ea typeface="Times New Roman" panose="02020603050405020304" pitchFamily="18" charset="0"/>
                <a:cs typeface="Times New Roman" panose="02020603050405020304" pitchFamily="18" charset="0"/>
              </a:rPr>
              <a:t>nxiety</a:t>
            </a:r>
            <a:endParaRPr lang="en-GB" sz="1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750"/>
              </a:spcAft>
              <a:buSzPts val="1000"/>
              <a:buFont typeface="Symbol" panose="05050102010706020507" pitchFamily="18" charset="2"/>
              <a:buChar char=""/>
              <a:tabLst>
                <a:tab pos="457200" algn="l"/>
              </a:tabLst>
            </a:pPr>
            <a:r>
              <a:rPr lang="en-GB" sz="1800" dirty="0">
                <a:solidFill>
                  <a:schemeClr val="accent5"/>
                </a:solidFill>
                <a:latin typeface="Open Sans" panose="020B0606030504020204" pitchFamily="34" charset="0"/>
                <a:ea typeface="Times New Roman" panose="02020603050405020304" pitchFamily="18" charset="0"/>
                <a:cs typeface="Times New Roman" panose="02020603050405020304" pitchFamily="18" charset="0"/>
              </a:rPr>
              <a:t>A</a:t>
            </a:r>
            <a:r>
              <a:rPr lang="en-GB" sz="1800" dirty="0">
                <a:solidFill>
                  <a:schemeClr val="accent5"/>
                </a:solidFill>
                <a:effectLst/>
                <a:latin typeface="Open Sans" panose="020B0606030504020204" pitchFamily="34" charset="0"/>
                <a:ea typeface="Times New Roman" panose="02020603050405020304" pitchFamily="18" charset="0"/>
                <a:cs typeface="Times New Roman" panose="02020603050405020304" pitchFamily="18" charset="0"/>
              </a:rPr>
              <a:t>ttention-deficit/hyperactivity disorder (ADHD)</a:t>
            </a:r>
            <a:endParaRPr lang="en-GB" sz="1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750"/>
              </a:spcAft>
              <a:buSzPts val="1000"/>
              <a:buFont typeface="Symbol" panose="05050102010706020507" pitchFamily="18" charset="2"/>
              <a:buChar char=""/>
              <a:tabLst>
                <a:tab pos="457200" algn="l"/>
              </a:tabLst>
            </a:pPr>
            <a:r>
              <a:rPr lang="en-GB" sz="1800" dirty="0">
                <a:solidFill>
                  <a:schemeClr val="accent5"/>
                </a:solidFill>
                <a:latin typeface="Open Sans" panose="020B0606030504020204" pitchFamily="34" charset="0"/>
                <a:ea typeface="Times New Roman" panose="02020603050405020304" pitchFamily="18" charset="0"/>
                <a:cs typeface="Times New Roman" panose="02020603050405020304" pitchFamily="18" charset="0"/>
              </a:rPr>
              <a:t>D</a:t>
            </a:r>
            <a:r>
              <a:rPr lang="en-GB" sz="1800" dirty="0">
                <a:solidFill>
                  <a:schemeClr val="accent5"/>
                </a:solidFill>
                <a:effectLst/>
                <a:latin typeface="Open Sans" panose="020B0606030504020204" pitchFamily="34" charset="0"/>
                <a:ea typeface="Times New Roman" panose="02020603050405020304" pitchFamily="18" charset="0"/>
                <a:cs typeface="Times New Roman" panose="02020603050405020304" pitchFamily="18" charset="0"/>
              </a:rPr>
              <a:t>epression and other mood disorders</a:t>
            </a:r>
            <a:endParaRPr lang="en-GB" sz="1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750"/>
              </a:spcAft>
              <a:buSzPts val="1000"/>
              <a:buFont typeface="Symbol" panose="05050102010706020507" pitchFamily="18" charset="2"/>
              <a:buChar char=""/>
              <a:tabLst>
                <a:tab pos="457200" algn="l"/>
              </a:tabLst>
            </a:pPr>
            <a:r>
              <a:rPr lang="en-GB" sz="1800" dirty="0">
                <a:solidFill>
                  <a:schemeClr val="accent5"/>
                </a:solidFill>
                <a:latin typeface="Open Sans" panose="020B0606030504020204" pitchFamily="34" charset="0"/>
                <a:ea typeface="Times New Roman" panose="02020603050405020304" pitchFamily="18" charset="0"/>
                <a:cs typeface="Times New Roman" panose="02020603050405020304" pitchFamily="18" charset="0"/>
              </a:rPr>
              <a:t>S</a:t>
            </a:r>
            <a:r>
              <a:rPr lang="en-GB" sz="1800" dirty="0">
                <a:solidFill>
                  <a:schemeClr val="accent5"/>
                </a:solidFill>
                <a:effectLst/>
                <a:latin typeface="Open Sans" panose="020B0606030504020204" pitchFamily="34" charset="0"/>
                <a:ea typeface="Times New Roman" panose="02020603050405020304" pitchFamily="18" charset="0"/>
                <a:cs typeface="Times New Roman" panose="02020603050405020304" pitchFamily="18" charset="0"/>
              </a:rPr>
              <a:t>chizophrenia</a:t>
            </a:r>
            <a:endParaRPr lang="en-GB" sz="1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750"/>
              </a:spcAft>
              <a:buSzPts val="1000"/>
              <a:buFont typeface="Symbol" panose="05050102010706020507" pitchFamily="18" charset="2"/>
              <a:buChar char=""/>
              <a:tabLst>
                <a:tab pos="457200" algn="l"/>
              </a:tabLst>
            </a:pPr>
            <a:r>
              <a:rPr lang="en-GB" sz="1800" dirty="0">
                <a:solidFill>
                  <a:schemeClr val="accent5"/>
                </a:solidFill>
                <a:latin typeface="Open Sans" panose="020B0606030504020204" pitchFamily="34" charset="0"/>
                <a:ea typeface="Times New Roman" panose="02020603050405020304" pitchFamily="18" charset="0"/>
                <a:cs typeface="Times New Roman" panose="02020603050405020304" pitchFamily="18" charset="0"/>
              </a:rPr>
              <a:t>E</a:t>
            </a:r>
            <a:r>
              <a:rPr lang="en-GB" sz="1800" dirty="0">
                <a:solidFill>
                  <a:schemeClr val="accent5"/>
                </a:solidFill>
                <a:effectLst/>
                <a:latin typeface="Open Sans" panose="020B0606030504020204" pitchFamily="34" charset="0"/>
                <a:ea typeface="Times New Roman" panose="02020603050405020304" pitchFamily="18" charset="0"/>
                <a:cs typeface="Times New Roman" panose="02020603050405020304" pitchFamily="18" charset="0"/>
              </a:rPr>
              <a:t>ating disorders</a:t>
            </a:r>
          </a:p>
          <a:p>
            <a:pPr marL="342900" lvl="0" indent="-342900">
              <a:lnSpc>
                <a:spcPct val="107000"/>
              </a:lnSpc>
              <a:spcAft>
                <a:spcPts val="750"/>
              </a:spcAft>
              <a:buSzPts val="1000"/>
              <a:buFont typeface="Symbol" panose="05050102010706020507" pitchFamily="18" charset="2"/>
              <a:buChar char=""/>
              <a:tabLst>
                <a:tab pos="457200" algn="l"/>
              </a:tabLst>
            </a:pPr>
            <a:endParaRPr lang="en-GB" sz="1800" kern="0" dirty="0">
              <a:solidFill>
                <a:schemeClr val="accent5"/>
              </a:solidFill>
              <a:latin typeface="Open Sans" panose="020B0606030504020204" pitchFamily="34" charset="0"/>
              <a:cs typeface="Times New Roman" panose="02020603050405020304" pitchFamily="18" charset="0"/>
            </a:endParaRPr>
          </a:p>
          <a:p>
            <a:pPr marL="342900" lvl="0" indent="-342900">
              <a:lnSpc>
                <a:spcPct val="107000"/>
              </a:lnSpc>
              <a:spcAft>
                <a:spcPts val="750"/>
              </a:spcAft>
              <a:buSzPts val="1000"/>
              <a:buFont typeface="Symbol" panose="05050102010706020507" pitchFamily="18" charset="2"/>
              <a:buChar char=""/>
              <a:tabLst>
                <a:tab pos="457200" algn="l"/>
              </a:tabLst>
            </a:pPr>
            <a:endParaRPr lang="en-GB" sz="1800" kern="0" dirty="0">
              <a:solidFill>
                <a:schemeClr val="accent5"/>
              </a:solidFill>
            </a:endParaRPr>
          </a:p>
        </p:txBody>
      </p:sp>
      <p:pic>
        <p:nvPicPr>
          <p:cNvPr id="1028" name="Picture 4" descr="Neurodiversity header">
            <a:extLst>
              <a:ext uri="{FF2B5EF4-FFF2-40B4-BE49-F238E27FC236}">
                <a16:creationId xmlns:a16="http://schemas.microsoft.com/office/drawing/2014/main" id="{6032D0D9-8EBD-4901-9E6B-2F7AEE3BDD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9171" y="4712677"/>
            <a:ext cx="4654062" cy="2231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420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930" y="274432"/>
            <a:ext cx="9217562" cy="739413"/>
          </a:xfrm>
        </p:spPr>
        <p:txBody>
          <a:bodyPr/>
          <a:lstStyle/>
          <a:p>
            <a:r>
              <a:rPr lang="en-GB" sz="2800" b="0" kern="0" dirty="0">
                <a:solidFill>
                  <a:schemeClr val="accent3"/>
                </a:solidFill>
              </a:rPr>
              <a:t>Covid and the mental health of  children and young people</a:t>
            </a:r>
            <a:br>
              <a:rPr lang="en-GB" sz="3600" kern="0" dirty="0">
                <a:solidFill>
                  <a:schemeClr val="accent3"/>
                </a:solidFill>
              </a:rPr>
            </a:br>
            <a:endParaRPr lang="en-US" sz="3500" b="0" dirty="0">
              <a:solidFill>
                <a:schemeClr val="accent3"/>
              </a:solidFill>
            </a:endParaRPr>
          </a:p>
        </p:txBody>
      </p:sp>
      <p:sp>
        <p:nvSpPr>
          <p:cNvPr id="3" name="Content Placeholder 2"/>
          <p:cNvSpPr>
            <a:spLocks noGrp="1"/>
          </p:cNvSpPr>
          <p:nvPr>
            <p:ph idx="1"/>
          </p:nvPr>
        </p:nvSpPr>
        <p:spPr>
          <a:xfrm>
            <a:off x="582930" y="644137"/>
            <a:ext cx="7236362" cy="6641105"/>
          </a:xfrm>
        </p:spPr>
        <p:txBody>
          <a:bodyPr/>
          <a:lstStyle/>
          <a:p>
            <a:pPr marL="342900" indent="-342900">
              <a:lnSpc>
                <a:spcPct val="107000"/>
              </a:lnSpc>
              <a:spcAft>
                <a:spcPts val="800"/>
              </a:spcAft>
              <a:buSzPts val="1000"/>
              <a:buFont typeface="Symbol" panose="05050102010706020507" pitchFamily="18" charset="2"/>
              <a:buChar char=""/>
              <a:tabLst>
                <a:tab pos="457200" algn="l"/>
              </a:tabLst>
            </a:pPr>
            <a:endParaRPr lang="en-GB" sz="1600" dirty="0">
              <a:solidFill>
                <a:schemeClr val="accent5"/>
              </a:solidFill>
              <a:latin typeface="Roboto" panose="02000000000000000000" pitchFamily="2" charset="0"/>
              <a:ea typeface="Times New Roman" panose="02020603050405020304" pitchFamily="18" charset="0"/>
              <a:cs typeface="Times New Roman" panose="02020603050405020304" pitchFamily="18" charset="0"/>
            </a:endParaRPr>
          </a:p>
          <a:p>
            <a:pPr marL="342900" indent="-342900">
              <a:lnSpc>
                <a:spcPct val="107000"/>
              </a:lnSpc>
              <a:spcAft>
                <a:spcPts val="800"/>
              </a:spcAft>
              <a:buSzPts val="1000"/>
              <a:buFont typeface="Symbol" panose="05050102010706020507" pitchFamily="18" charset="2"/>
              <a:buChar char=""/>
              <a:tabLst>
                <a:tab pos="457200" algn="l"/>
              </a:tabLst>
            </a:pPr>
            <a:r>
              <a:rPr lang="en-GB" sz="1600" dirty="0">
                <a:solidFill>
                  <a:schemeClr val="accent5"/>
                </a:solidFill>
                <a:effectLst/>
                <a:latin typeface="Roboto" panose="02000000000000000000" pitchFamily="2" charset="0"/>
                <a:ea typeface="Times New Roman" panose="02020603050405020304" pitchFamily="18" charset="0"/>
                <a:cs typeface="Times New Roman" panose="02020603050405020304" pitchFamily="18" charset="0"/>
              </a:rPr>
              <a:t>Its not black and white. Some children's mental health (25%), even improved during Covid</a:t>
            </a:r>
          </a:p>
          <a:p>
            <a:pPr marL="342900" indent="-342900">
              <a:lnSpc>
                <a:spcPct val="107000"/>
              </a:lnSpc>
              <a:spcAft>
                <a:spcPts val="800"/>
              </a:spcAft>
              <a:buSzPts val="1000"/>
              <a:buFont typeface="Symbol" panose="05050102010706020507" pitchFamily="18" charset="2"/>
              <a:buChar char=""/>
              <a:tabLst>
                <a:tab pos="457200" algn="l"/>
              </a:tabLst>
            </a:pPr>
            <a:r>
              <a:rPr lang="en-GB" sz="1600" dirty="0">
                <a:solidFill>
                  <a:schemeClr val="accent5"/>
                </a:solidFill>
                <a:latin typeface="Roboto" panose="02000000000000000000" pitchFamily="2" charset="0"/>
                <a:ea typeface="Times New Roman" panose="02020603050405020304" pitchFamily="18" charset="0"/>
                <a:cs typeface="Times New Roman" panose="02020603050405020304" pitchFamily="18" charset="0"/>
              </a:rPr>
              <a:t>But it was very difficult for many children. </a:t>
            </a:r>
            <a:r>
              <a:rPr lang="en-GB" sz="1600" dirty="0">
                <a:solidFill>
                  <a:schemeClr val="accent5"/>
                </a:solidFill>
                <a:effectLst/>
                <a:latin typeface="Lato" panose="020F0502020204030203" pitchFamily="34" charset="0"/>
                <a:ea typeface="Times New Roman" panose="02020603050405020304" pitchFamily="18" charset="0"/>
                <a:cs typeface="Times New Roman" panose="02020603050405020304" pitchFamily="18" charset="0"/>
              </a:rPr>
              <a:t>80% of young people with mental health needs agreed the pandemic </a:t>
            </a:r>
            <a:r>
              <a:rPr lang="en-GB" sz="1600" dirty="0">
                <a:solidFill>
                  <a:schemeClr val="accent5"/>
                </a:solidFill>
                <a:latin typeface="Lato" panose="020F0502020204030203" pitchFamily="34" charset="0"/>
                <a:ea typeface="Times New Roman" panose="02020603050405020304" pitchFamily="18" charset="0"/>
                <a:cs typeface="Times New Roman" panose="02020603050405020304" pitchFamily="18" charset="0"/>
              </a:rPr>
              <a:t>ma</a:t>
            </a:r>
            <a:r>
              <a:rPr lang="en-GB" sz="1600" dirty="0">
                <a:solidFill>
                  <a:schemeClr val="accent5"/>
                </a:solidFill>
                <a:effectLst/>
                <a:latin typeface="Lato" panose="020F0502020204030203" pitchFamily="34" charset="0"/>
                <a:ea typeface="Times New Roman" panose="02020603050405020304" pitchFamily="18" charset="0"/>
                <a:cs typeface="Times New Roman" panose="02020603050405020304" pitchFamily="18" charset="0"/>
              </a:rPr>
              <a:t>de their mental health worse </a:t>
            </a:r>
            <a:r>
              <a:rPr lang="en-GB" sz="1600" i="1" dirty="0">
                <a:solidFill>
                  <a:schemeClr val="accent5"/>
                </a:solidFill>
                <a:effectLst/>
                <a:latin typeface="Lato" panose="020F0502020204030203" pitchFamily="34" charset="0"/>
                <a:ea typeface="Times New Roman" panose="02020603050405020304" pitchFamily="18" charset="0"/>
                <a:cs typeface="Times New Roman" panose="02020603050405020304" pitchFamily="18" charset="0"/>
              </a:rPr>
              <a:t>(Young Minds) </a:t>
            </a:r>
          </a:p>
          <a:p>
            <a:pPr marL="342900" indent="-342900">
              <a:lnSpc>
                <a:spcPct val="107000"/>
              </a:lnSpc>
              <a:spcAft>
                <a:spcPts val="800"/>
              </a:spcAft>
              <a:buSzPts val="1000"/>
              <a:buFont typeface="Symbol" panose="05050102010706020507" pitchFamily="18" charset="2"/>
              <a:buChar char=""/>
              <a:tabLst>
                <a:tab pos="457200" algn="l"/>
              </a:tabLst>
            </a:pPr>
            <a:r>
              <a:rPr lang="en-US" sz="1600" i="0" dirty="0">
                <a:solidFill>
                  <a:schemeClr val="accent5"/>
                </a:solidFill>
                <a:effectLst/>
                <a:latin typeface="+mn-lt"/>
              </a:rPr>
              <a:t>1 in 6 children in England had a probable mental disorder in 2021 -  up from one in nine in 2017 </a:t>
            </a:r>
            <a:r>
              <a:rPr lang="en-US" sz="1600" i="1" dirty="0">
                <a:solidFill>
                  <a:schemeClr val="accent5"/>
                </a:solidFill>
                <a:effectLst/>
                <a:latin typeface="+mn-lt"/>
              </a:rPr>
              <a:t>(NHS Digital)</a:t>
            </a:r>
            <a:endParaRPr lang="en-GB" sz="1600" i="1" dirty="0">
              <a:solidFill>
                <a:schemeClr val="accent5"/>
              </a:solidFill>
              <a:effectLst/>
              <a:latin typeface="+mn-lt"/>
              <a:ea typeface="Calibri" panose="020F0502020204030204" pitchFamily="34" charset="0"/>
              <a:cs typeface="Times New Roman" panose="02020603050405020304" pitchFamily="18" charset="0"/>
            </a:endParaRPr>
          </a:p>
          <a:p>
            <a:pPr marL="342900" indent="-342900">
              <a:lnSpc>
                <a:spcPct val="107000"/>
              </a:lnSpc>
              <a:spcAft>
                <a:spcPts val="800"/>
              </a:spcAft>
              <a:buSzPts val="1000"/>
              <a:buFont typeface="Symbol" panose="05050102010706020507" pitchFamily="18" charset="2"/>
              <a:buChar char=""/>
              <a:tabLst>
                <a:tab pos="457200" algn="l"/>
              </a:tabLst>
            </a:pPr>
            <a:r>
              <a:rPr lang="en-GB" sz="1600" dirty="0">
                <a:solidFill>
                  <a:schemeClr val="accent5"/>
                </a:solidFill>
                <a:effectLst/>
                <a:latin typeface="Roboto" panose="02000000000000000000" pitchFamily="2" charset="0"/>
                <a:ea typeface="Times New Roman" panose="02020603050405020304" pitchFamily="18" charset="0"/>
                <a:cs typeface="Times New Roman" panose="02020603050405020304" pitchFamily="18" charset="0"/>
              </a:rPr>
              <a:t>Sleep problems increased markedly during the pandemic. There is a very strong relationship between poor sleep and mental ill-health</a:t>
            </a:r>
          </a:p>
          <a:p>
            <a:pPr marL="342900" indent="-342900">
              <a:lnSpc>
                <a:spcPct val="107000"/>
              </a:lnSpc>
              <a:spcAft>
                <a:spcPts val="800"/>
              </a:spcAft>
              <a:buSzPts val="1000"/>
              <a:buFont typeface="Symbol" panose="05050102010706020507" pitchFamily="18" charset="2"/>
              <a:buChar char=""/>
              <a:tabLst>
                <a:tab pos="457200" algn="l"/>
              </a:tabLst>
            </a:pPr>
            <a:r>
              <a:rPr lang="en-US" sz="1600" i="0" dirty="0">
                <a:solidFill>
                  <a:schemeClr val="accent5"/>
                </a:solidFill>
                <a:effectLst/>
                <a:latin typeface="+mn-lt"/>
              </a:rPr>
              <a:t>Eating disorders too were on the rise. 58% of 17 to 19-year-olds had possible eating problems in 2021, and that was up from 44% in 2017  </a:t>
            </a:r>
            <a:endParaRPr lang="en-GB" sz="1600" dirty="0">
              <a:solidFill>
                <a:schemeClr val="accent5"/>
              </a:solidFill>
              <a:latin typeface="+mn-lt"/>
              <a:ea typeface="Calibri" panose="020F0502020204030204" pitchFamily="34" charset="0"/>
              <a:cs typeface="Times New Roman" panose="02020603050405020304" pitchFamily="18" charset="0"/>
            </a:endParaRPr>
          </a:p>
          <a:p>
            <a:pPr marL="342900" indent="-342900">
              <a:lnSpc>
                <a:spcPct val="107000"/>
              </a:lnSpc>
              <a:spcAft>
                <a:spcPts val="800"/>
              </a:spcAft>
              <a:buSzPts val="1000"/>
              <a:buFont typeface="Symbol" panose="05050102010706020507" pitchFamily="18" charset="2"/>
              <a:buChar char=""/>
              <a:tabLst>
                <a:tab pos="457200" algn="l"/>
              </a:tabLst>
            </a:pPr>
            <a:r>
              <a:rPr lang="en-GB" sz="1600" dirty="0">
                <a:solidFill>
                  <a:schemeClr val="accent5"/>
                </a:solidFill>
                <a:latin typeface="+mn-lt"/>
                <a:ea typeface="Calibri" panose="020F0502020204030204" pitchFamily="34" charset="0"/>
                <a:cs typeface="Times New Roman" panose="02020603050405020304" pitchFamily="18" charset="0"/>
              </a:rPr>
              <a:t>Centre for Mental Health estimate that </a:t>
            </a:r>
            <a:r>
              <a:rPr lang="en-GB" sz="1600" dirty="0">
                <a:solidFill>
                  <a:schemeClr val="accent5"/>
                </a:solidFill>
                <a:effectLst/>
                <a:latin typeface="+mn-lt"/>
                <a:ea typeface="Calibri" panose="020F0502020204030204" pitchFamily="34" charset="0"/>
                <a:cs typeface="Times New Roman" panose="02020603050405020304" pitchFamily="18" charset="0"/>
              </a:rPr>
              <a:t> 1.5m children and young people may need new or additional mental health support by the end of the pandemic</a:t>
            </a:r>
          </a:p>
          <a:p>
            <a:pPr marL="342900" indent="-342900">
              <a:lnSpc>
                <a:spcPct val="107000"/>
              </a:lnSpc>
              <a:spcAft>
                <a:spcPts val="800"/>
              </a:spcAft>
              <a:buSzPts val="1000"/>
              <a:buFont typeface="Symbol" panose="05050102010706020507" pitchFamily="18" charset="2"/>
              <a:buChar char=""/>
              <a:tabLst>
                <a:tab pos="457200" algn="l"/>
              </a:tabLst>
            </a:pPr>
            <a:r>
              <a:rPr lang="en-GB" sz="1600" dirty="0">
                <a:solidFill>
                  <a:schemeClr val="accent5"/>
                </a:solidFill>
                <a:latin typeface="+mn-lt"/>
                <a:ea typeface="Calibri" panose="020F0502020204030204" pitchFamily="34" charset="0"/>
                <a:cs typeface="Times New Roman" panose="02020603050405020304" pitchFamily="18" charset="0"/>
              </a:rPr>
              <a:t>Self harming also increased. I</a:t>
            </a:r>
            <a:r>
              <a:rPr lang="en-GB" sz="1600" dirty="0">
                <a:solidFill>
                  <a:schemeClr val="accent5"/>
                </a:solidFill>
                <a:effectLst/>
                <a:latin typeface="+mn-lt"/>
                <a:ea typeface="Times New Roman" panose="02020603050405020304" pitchFamily="18" charset="0"/>
              </a:rPr>
              <a:t>n secondary schools,  instances of self harm doubled during the 2020 autumn term compared to the previous year (Place2Be) </a:t>
            </a:r>
          </a:p>
          <a:p>
            <a:pPr>
              <a:lnSpc>
                <a:spcPct val="107000"/>
              </a:lnSpc>
              <a:spcAft>
                <a:spcPts val="800"/>
              </a:spcAft>
            </a:pPr>
            <a:endParaRPr lang="en-US" sz="1800" b="0" dirty="0">
              <a:solidFill>
                <a:schemeClr val="tx1"/>
              </a:solidFill>
            </a:endParaRPr>
          </a:p>
        </p:txBody>
      </p:sp>
      <p:pic>
        <p:nvPicPr>
          <p:cNvPr id="5" name="Picture 4">
            <a:extLst>
              <a:ext uri="{FF2B5EF4-FFF2-40B4-BE49-F238E27FC236}">
                <a16:creationId xmlns:a16="http://schemas.microsoft.com/office/drawing/2014/main" id="{5103C429-69D3-4D4E-93DE-86D5403E3188}"/>
              </a:ext>
            </a:extLst>
          </p:cNvPr>
          <p:cNvPicPr>
            <a:picLocks noChangeAspect="1"/>
          </p:cNvPicPr>
          <p:nvPr/>
        </p:nvPicPr>
        <p:blipFill>
          <a:blip r:embed="rId3"/>
          <a:stretch>
            <a:fillRect/>
          </a:stretch>
        </p:blipFill>
        <p:spPr>
          <a:xfrm>
            <a:off x="8311662" y="1172309"/>
            <a:ext cx="1797221" cy="5275384"/>
          </a:xfrm>
          <a:prstGeom prst="rect">
            <a:avLst/>
          </a:prstGeom>
        </p:spPr>
      </p:pic>
    </p:spTree>
    <p:extLst>
      <p:ext uri="{BB962C8B-B14F-4D97-AF65-F5344CB8AC3E}">
        <p14:creationId xmlns:p14="http://schemas.microsoft.com/office/powerpoint/2010/main" val="3993819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930" y="532339"/>
            <a:ext cx="9186545" cy="464123"/>
          </a:xfrm>
        </p:spPr>
        <p:txBody>
          <a:bodyPr/>
          <a:lstStyle/>
          <a:p>
            <a:r>
              <a:rPr lang="en-GB" sz="3600" b="0" kern="0" dirty="0">
                <a:solidFill>
                  <a:schemeClr val="accent3"/>
                </a:solidFill>
              </a:rPr>
              <a:t>Spotting the signs</a:t>
            </a:r>
            <a:br>
              <a:rPr lang="en-GB" sz="3600" kern="0" dirty="0">
                <a:solidFill>
                  <a:schemeClr val="accent3"/>
                </a:solidFill>
              </a:rPr>
            </a:br>
            <a:endParaRPr lang="en-US" sz="3500" b="0" dirty="0">
              <a:solidFill>
                <a:schemeClr val="accent3"/>
              </a:solidFill>
            </a:endParaRPr>
          </a:p>
        </p:txBody>
      </p:sp>
      <p:sp>
        <p:nvSpPr>
          <p:cNvPr id="7" name="Title 1">
            <a:extLst>
              <a:ext uri="{FF2B5EF4-FFF2-40B4-BE49-F238E27FC236}">
                <a16:creationId xmlns:a16="http://schemas.microsoft.com/office/drawing/2014/main" id="{8B33C607-FE8E-4E12-BFAA-DB19B0E1485C}"/>
              </a:ext>
            </a:extLst>
          </p:cNvPr>
          <p:cNvSpPr txBox="1">
            <a:spLocks/>
          </p:cNvSpPr>
          <p:nvPr/>
        </p:nvSpPr>
        <p:spPr>
          <a:xfrm>
            <a:off x="594962" y="1423742"/>
            <a:ext cx="1920784" cy="464123"/>
          </a:xfrm>
          <a:prstGeom prst="rect">
            <a:avLst/>
          </a:prstGeom>
        </p:spPr>
        <p:txBody>
          <a:bodyPr vert="horz" lIns="0" tIns="0" rIns="0" bIns="0" rtlCol="0" anchor="t" anchorCtr="0">
            <a:noAutofit/>
          </a:bodyPr>
          <a:lstStyle>
            <a:lvl1pPr algn="l" defTabSz="1007943" rtl="0" eaLnBrk="1" latinLnBrk="0" hangingPunct="1">
              <a:lnSpc>
                <a:spcPct val="90000"/>
              </a:lnSpc>
              <a:spcBef>
                <a:spcPct val="0"/>
              </a:spcBef>
              <a:buNone/>
              <a:defRPr sz="4000" b="1" i="0" kern="1200">
                <a:solidFill>
                  <a:srgbClr val="91278F"/>
                </a:solidFill>
                <a:latin typeface="Arial" charset="0"/>
                <a:ea typeface="Arial" charset="0"/>
                <a:cs typeface="Arial" charset="0"/>
              </a:defRPr>
            </a:lvl1pPr>
          </a:lstStyle>
          <a:p>
            <a:r>
              <a:rPr lang="en-GB" sz="2400" b="0" kern="0" dirty="0">
                <a:solidFill>
                  <a:schemeClr val="accent3"/>
                </a:solidFill>
              </a:rPr>
              <a:t>Physical</a:t>
            </a:r>
            <a:br>
              <a:rPr lang="en-GB" sz="2400" kern="0" dirty="0">
                <a:solidFill>
                  <a:schemeClr val="accent3"/>
                </a:solidFill>
              </a:rPr>
            </a:br>
            <a:endParaRPr lang="en-US" sz="2400" b="0" dirty="0">
              <a:solidFill>
                <a:schemeClr val="accent3"/>
              </a:solidFill>
            </a:endParaRPr>
          </a:p>
        </p:txBody>
      </p:sp>
      <p:sp>
        <p:nvSpPr>
          <p:cNvPr id="24" name="TextBox 23">
            <a:extLst>
              <a:ext uri="{FF2B5EF4-FFF2-40B4-BE49-F238E27FC236}">
                <a16:creationId xmlns:a16="http://schemas.microsoft.com/office/drawing/2014/main" id="{D33CC779-9BB9-47BF-BDE6-C37C34101122}"/>
              </a:ext>
            </a:extLst>
          </p:cNvPr>
          <p:cNvSpPr txBox="1"/>
          <p:nvPr/>
        </p:nvSpPr>
        <p:spPr>
          <a:xfrm>
            <a:off x="534801" y="1926434"/>
            <a:ext cx="4710967" cy="263771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b="1" dirty="0">
                <a:solidFill>
                  <a:srgbClr val="002060"/>
                </a:solidFill>
              </a:rPr>
              <a:t>Changes in appetite</a:t>
            </a:r>
          </a:p>
          <a:p>
            <a:pPr marL="285750" indent="-285750">
              <a:lnSpc>
                <a:spcPct val="150000"/>
              </a:lnSpc>
              <a:buFont typeface="Arial" panose="020B0604020202020204" pitchFamily="34" charset="0"/>
              <a:buChar char="•"/>
            </a:pPr>
            <a:r>
              <a:rPr lang="en-US" sz="1400" b="1" dirty="0">
                <a:solidFill>
                  <a:srgbClr val="002060"/>
                </a:solidFill>
              </a:rPr>
              <a:t>Disrupted sleep patterns</a:t>
            </a:r>
          </a:p>
          <a:p>
            <a:pPr marL="285750" indent="-285750">
              <a:lnSpc>
                <a:spcPct val="150000"/>
              </a:lnSpc>
              <a:buFont typeface="Arial" panose="020B0604020202020204" pitchFamily="34" charset="0"/>
              <a:buChar char="•"/>
            </a:pPr>
            <a:r>
              <a:rPr lang="en-US" sz="1400" b="1" dirty="0">
                <a:solidFill>
                  <a:srgbClr val="002060"/>
                </a:solidFill>
              </a:rPr>
              <a:t>Rapid loss of weight or weight gain</a:t>
            </a:r>
          </a:p>
          <a:p>
            <a:pPr marL="285750" indent="-285750">
              <a:lnSpc>
                <a:spcPct val="150000"/>
              </a:lnSpc>
              <a:buFont typeface="Arial" panose="020B0604020202020204" pitchFamily="34" charset="0"/>
              <a:buChar char="•"/>
            </a:pPr>
            <a:r>
              <a:rPr lang="en-US" sz="1400" b="1" dirty="0">
                <a:solidFill>
                  <a:srgbClr val="002060"/>
                </a:solidFill>
              </a:rPr>
              <a:t>Teeth grinding</a:t>
            </a:r>
          </a:p>
          <a:p>
            <a:pPr marL="285750" indent="-285750">
              <a:lnSpc>
                <a:spcPct val="150000"/>
              </a:lnSpc>
              <a:buFont typeface="Arial" panose="020B0604020202020204" pitchFamily="34" charset="0"/>
              <a:buChar char="•"/>
            </a:pPr>
            <a:r>
              <a:rPr lang="en-US" sz="1400" b="1" dirty="0">
                <a:solidFill>
                  <a:srgbClr val="002060"/>
                </a:solidFill>
              </a:rPr>
              <a:t>Loss of hair</a:t>
            </a:r>
          </a:p>
          <a:p>
            <a:pPr marL="285750" indent="-285750">
              <a:lnSpc>
                <a:spcPct val="150000"/>
              </a:lnSpc>
              <a:buFont typeface="Arial" panose="020B0604020202020204" pitchFamily="34" charset="0"/>
              <a:buChar char="•"/>
            </a:pPr>
            <a:r>
              <a:rPr lang="en-US" sz="1400" b="1" dirty="0">
                <a:solidFill>
                  <a:srgbClr val="002060"/>
                </a:solidFill>
              </a:rPr>
              <a:t>Self-harm</a:t>
            </a:r>
          </a:p>
          <a:p>
            <a:pPr marL="285750" indent="-285750">
              <a:lnSpc>
                <a:spcPct val="150000"/>
              </a:lnSpc>
              <a:buFont typeface="Arial" panose="020B0604020202020204" pitchFamily="34" charset="0"/>
              <a:buChar char="•"/>
            </a:pPr>
            <a:r>
              <a:rPr lang="en-US" sz="1400" b="1" dirty="0">
                <a:solidFill>
                  <a:srgbClr val="002060"/>
                </a:solidFill>
              </a:rPr>
              <a:t>Wetting the bed more often</a:t>
            </a:r>
          </a:p>
          <a:p>
            <a:pPr marL="285750" indent="-285750">
              <a:lnSpc>
                <a:spcPct val="150000"/>
              </a:lnSpc>
              <a:buFont typeface="Arial" panose="020B0604020202020204" pitchFamily="34" charset="0"/>
              <a:buChar char="•"/>
            </a:pPr>
            <a:r>
              <a:rPr lang="en-US" sz="1400" b="1" dirty="0">
                <a:solidFill>
                  <a:srgbClr val="002060"/>
                </a:solidFill>
              </a:rPr>
              <a:t>Frequent headaches and stomach aches</a:t>
            </a:r>
          </a:p>
        </p:txBody>
      </p:sp>
      <p:sp>
        <p:nvSpPr>
          <p:cNvPr id="29" name="Title 1">
            <a:extLst>
              <a:ext uri="{FF2B5EF4-FFF2-40B4-BE49-F238E27FC236}">
                <a16:creationId xmlns:a16="http://schemas.microsoft.com/office/drawing/2014/main" id="{3A5B40C1-F508-47FE-A6F4-A48719C22075}"/>
              </a:ext>
            </a:extLst>
          </p:cNvPr>
          <p:cNvSpPr txBox="1">
            <a:spLocks/>
          </p:cNvSpPr>
          <p:nvPr/>
        </p:nvSpPr>
        <p:spPr>
          <a:xfrm>
            <a:off x="5067988" y="1423742"/>
            <a:ext cx="3493417" cy="464123"/>
          </a:xfrm>
          <a:prstGeom prst="rect">
            <a:avLst/>
          </a:prstGeom>
        </p:spPr>
        <p:txBody>
          <a:bodyPr vert="horz" lIns="0" tIns="0" rIns="0" bIns="0" rtlCol="0" anchor="t" anchorCtr="0">
            <a:noAutofit/>
          </a:bodyPr>
          <a:lstStyle>
            <a:lvl1pPr algn="l" defTabSz="1007943" rtl="0" eaLnBrk="1" latinLnBrk="0" hangingPunct="1">
              <a:lnSpc>
                <a:spcPct val="90000"/>
              </a:lnSpc>
              <a:spcBef>
                <a:spcPct val="0"/>
              </a:spcBef>
              <a:buNone/>
              <a:defRPr sz="4000" b="1" i="0" kern="1200">
                <a:solidFill>
                  <a:srgbClr val="91278F"/>
                </a:solidFill>
                <a:latin typeface="Arial" charset="0"/>
                <a:ea typeface="Arial" charset="0"/>
                <a:cs typeface="Arial" charset="0"/>
              </a:defRPr>
            </a:lvl1pPr>
          </a:lstStyle>
          <a:p>
            <a:r>
              <a:rPr lang="en-GB" sz="2400" b="0" kern="0" dirty="0">
                <a:solidFill>
                  <a:schemeClr val="accent3"/>
                </a:solidFill>
              </a:rPr>
              <a:t>Emotional/Psychological</a:t>
            </a:r>
            <a:br>
              <a:rPr lang="en-GB" sz="2400" kern="0" dirty="0">
                <a:solidFill>
                  <a:schemeClr val="accent3"/>
                </a:solidFill>
              </a:rPr>
            </a:br>
            <a:endParaRPr lang="en-US" sz="2400" b="0" dirty="0">
              <a:solidFill>
                <a:schemeClr val="accent3"/>
              </a:solidFill>
            </a:endParaRPr>
          </a:p>
        </p:txBody>
      </p:sp>
      <p:sp>
        <p:nvSpPr>
          <p:cNvPr id="30" name="TextBox 29">
            <a:extLst>
              <a:ext uri="{FF2B5EF4-FFF2-40B4-BE49-F238E27FC236}">
                <a16:creationId xmlns:a16="http://schemas.microsoft.com/office/drawing/2014/main" id="{A0CC05B1-C39F-47C9-B242-9A4335A535A1}"/>
              </a:ext>
            </a:extLst>
          </p:cNvPr>
          <p:cNvSpPr txBox="1"/>
          <p:nvPr/>
        </p:nvSpPr>
        <p:spPr>
          <a:xfrm>
            <a:off x="5007828" y="1926434"/>
            <a:ext cx="4605813" cy="274543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b="1" dirty="0">
                <a:solidFill>
                  <a:srgbClr val="002060"/>
                </a:solidFill>
              </a:rPr>
              <a:t>Crying more than usual</a:t>
            </a:r>
          </a:p>
          <a:p>
            <a:pPr marL="285750" indent="-285750">
              <a:lnSpc>
                <a:spcPct val="150000"/>
              </a:lnSpc>
              <a:buFont typeface="Arial" panose="020B0604020202020204" pitchFamily="34" charset="0"/>
              <a:buChar char="•"/>
            </a:pPr>
            <a:r>
              <a:rPr lang="en-US" sz="1400" b="1" dirty="0">
                <a:solidFill>
                  <a:srgbClr val="002060"/>
                </a:solidFill>
              </a:rPr>
              <a:t>Persistent sadness – for 2 or more weeks</a:t>
            </a:r>
          </a:p>
          <a:p>
            <a:pPr marL="285750" indent="-285750">
              <a:lnSpc>
                <a:spcPct val="150000"/>
              </a:lnSpc>
              <a:buFont typeface="Arial" panose="020B0604020202020204" pitchFamily="34" charset="0"/>
              <a:buChar char="•"/>
            </a:pPr>
            <a:r>
              <a:rPr lang="en-US" sz="1400" b="1" dirty="0">
                <a:solidFill>
                  <a:srgbClr val="002060"/>
                </a:solidFill>
              </a:rPr>
              <a:t>Irritability and aggression </a:t>
            </a:r>
          </a:p>
          <a:p>
            <a:pPr marL="285750" indent="-285750">
              <a:lnSpc>
                <a:spcPct val="150000"/>
              </a:lnSpc>
              <a:buFont typeface="Arial" panose="020B0604020202020204" pitchFamily="34" charset="0"/>
              <a:buChar char="•"/>
            </a:pPr>
            <a:r>
              <a:rPr lang="en-US" sz="1400" b="1" dirty="0">
                <a:solidFill>
                  <a:srgbClr val="002060"/>
                </a:solidFill>
              </a:rPr>
              <a:t>Drastic changes in mood or personality</a:t>
            </a:r>
          </a:p>
          <a:p>
            <a:pPr marL="285750" indent="-285750">
              <a:lnSpc>
                <a:spcPct val="150000"/>
              </a:lnSpc>
              <a:buFont typeface="Arial" panose="020B0604020202020204" pitchFamily="34" charset="0"/>
              <a:buChar char="•"/>
            </a:pPr>
            <a:r>
              <a:rPr lang="en-US" sz="1400" b="1" dirty="0">
                <a:solidFill>
                  <a:srgbClr val="002060"/>
                </a:solidFill>
              </a:rPr>
              <a:t>Appearing bored more often </a:t>
            </a:r>
          </a:p>
          <a:p>
            <a:pPr marL="285750" indent="-285750">
              <a:lnSpc>
                <a:spcPct val="150000"/>
              </a:lnSpc>
              <a:buFont typeface="Arial" panose="020B0604020202020204" pitchFamily="34" charset="0"/>
              <a:buChar char="•"/>
            </a:pPr>
            <a:r>
              <a:rPr lang="en-US" sz="1400" b="1" dirty="0">
                <a:solidFill>
                  <a:srgbClr val="002060"/>
                </a:solidFill>
              </a:rPr>
              <a:t>Self harming or talking about it</a:t>
            </a:r>
          </a:p>
          <a:p>
            <a:pPr marL="285750" indent="-285750">
              <a:buFont typeface="Arial" panose="020B0604020202020204" pitchFamily="34" charset="0"/>
              <a:buChar char="•"/>
            </a:pPr>
            <a:r>
              <a:rPr lang="en-US" sz="1400" b="1" dirty="0">
                <a:solidFill>
                  <a:srgbClr val="002060"/>
                </a:solidFill>
              </a:rPr>
              <a:t>Intense fears or worries that prevent normal activities</a:t>
            </a:r>
          </a:p>
          <a:p>
            <a:pPr marL="285750" indent="-285750">
              <a:lnSpc>
                <a:spcPct val="150000"/>
              </a:lnSpc>
              <a:buFont typeface="Arial" panose="020B0604020202020204" pitchFamily="34" charset="0"/>
              <a:buChar char="•"/>
            </a:pPr>
            <a:r>
              <a:rPr lang="en-US" sz="1400" b="1" dirty="0">
                <a:solidFill>
                  <a:srgbClr val="002060"/>
                </a:solidFill>
              </a:rPr>
              <a:t>Significant drop in confidence / self esteem</a:t>
            </a:r>
          </a:p>
        </p:txBody>
      </p:sp>
      <p:sp>
        <p:nvSpPr>
          <p:cNvPr id="31" name="Title 1">
            <a:extLst>
              <a:ext uri="{FF2B5EF4-FFF2-40B4-BE49-F238E27FC236}">
                <a16:creationId xmlns:a16="http://schemas.microsoft.com/office/drawing/2014/main" id="{8262C702-4E89-4785-9A0C-25D0DBCB50C5}"/>
              </a:ext>
            </a:extLst>
          </p:cNvPr>
          <p:cNvSpPr txBox="1">
            <a:spLocks/>
          </p:cNvSpPr>
          <p:nvPr/>
        </p:nvSpPr>
        <p:spPr>
          <a:xfrm>
            <a:off x="610876" y="5024874"/>
            <a:ext cx="1920784" cy="464123"/>
          </a:xfrm>
          <a:prstGeom prst="rect">
            <a:avLst/>
          </a:prstGeom>
        </p:spPr>
        <p:txBody>
          <a:bodyPr vert="horz" lIns="0" tIns="0" rIns="0" bIns="0" rtlCol="0" anchor="t" anchorCtr="0">
            <a:noAutofit/>
          </a:bodyPr>
          <a:lstStyle>
            <a:lvl1pPr algn="l" defTabSz="1007943" rtl="0" eaLnBrk="1" latinLnBrk="0" hangingPunct="1">
              <a:lnSpc>
                <a:spcPct val="90000"/>
              </a:lnSpc>
              <a:spcBef>
                <a:spcPct val="0"/>
              </a:spcBef>
              <a:buNone/>
              <a:defRPr sz="4000" b="1" i="0" kern="1200">
                <a:solidFill>
                  <a:srgbClr val="91278F"/>
                </a:solidFill>
                <a:latin typeface="Arial" charset="0"/>
                <a:ea typeface="Arial" charset="0"/>
                <a:cs typeface="Arial" charset="0"/>
              </a:defRPr>
            </a:lvl1pPr>
          </a:lstStyle>
          <a:p>
            <a:r>
              <a:rPr lang="en-GB" sz="2400" b="0" kern="0" dirty="0">
                <a:solidFill>
                  <a:schemeClr val="accent3"/>
                </a:solidFill>
              </a:rPr>
              <a:t>Behavioural</a:t>
            </a:r>
            <a:endParaRPr lang="en-US" sz="2400" b="0" dirty="0">
              <a:solidFill>
                <a:schemeClr val="accent3"/>
              </a:solidFill>
            </a:endParaRPr>
          </a:p>
        </p:txBody>
      </p:sp>
      <p:sp>
        <p:nvSpPr>
          <p:cNvPr id="32" name="TextBox 31">
            <a:extLst>
              <a:ext uri="{FF2B5EF4-FFF2-40B4-BE49-F238E27FC236}">
                <a16:creationId xmlns:a16="http://schemas.microsoft.com/office/drawing/2014/main" id="{8CC3B23D-279F-4CE1-987F-28CD40867DD6}"/>
              </a:ext>
            </a:extLst>
          </p:cNvPr>
          <p:cNvSpPr txBox="1"/>
          <p:nvPr/>
        </p:nvSpPr>
        <p:spPr>
          <a:xfrm>
            <a:off x="528568" y="5487639"/>
            <a:ext cx="4605812" cy="177593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b="1" dirty="0">
                <a:solidFill>
                  <a:srgbClr val="002060"/>
                </a:solidFill>
              </a:rPr>
              <a:t>Talking about morbid topics e.g. death or suicide</a:t>
            </a:r>
          </a:p>
          <a:p>
            <a:pPr marL="285750" indent="-285750">
              <a:lnSpc>
                <a:spcPct val="150000"/>
              </a:lnSpc>
              <a:buFont typeface="Arial" panose="020B0604020202020204" pitchFamily="34" charset="0"/>
              <a:buChar char="•"/>
            </a:pPr>
            <a:r>
              <a:rPr lang="en-US" sz="1400" b="1" dirty="0">
                <a:solidFill>
                  <a:srgbClr val="002060"/>
                </a:solidFill>
              </a:rPr>
              <a:t>Young children becoming clingy</a:t>
            </a:r>
          </a:p>
          <a:p>
            <a:pPr marL="285750" indent="-285750">
              <a:buFont typeface="Arial" panose="020B0604020202020204" pitchFamily="34" charset="0"/>
              <a:buChar char="•"/>
            </a:pPr>
            <a:r>
              <a:rPr lang="en-US" sz="1400" b="1" dirty="0">
                <a:solidFill>
                  <a:srgbClr val="002060"/>
                </a:solidFill>
              </a:rPr>
              <a:t>Losing interest in friends and other things they like doing</a:t>
            </a:r>
          </a:p>
          <a:p>
            <a:pPr marL="285750" indent="-285750">
              <a:lnSpc>
                <a:spcPct val="150000"/>
              </a:lnSpc>
              <a:buFont typeface="Arial" panose="020B0604020202020204" pitchFamily="34" charset="0"/>
              <a:buChar char="•"/>
            </a:pPr>
            <a:r>
              <a:rPr lang="en-US" sz="1400" b="1" dirty="0">
                <a:solidFill>
                  <a:srgbClr val="002060"/>
                </a:solidFill>
              </a:rPr>
              <a:t>Being reluctant to talk </a:t>
            </a:r>
          </a:p>
          <a:p>
            <a:pPr marL="285750" indent="-285750">
              <a:lnSpc>
                <a:spcPct val="150000"/>
              </a:lnSpc>
              <a:buFont typeface="Arial" panose="020B0604020202020204" pitchFamily="34" charset="0"/>
              <a:buChar char="•"/>
            </a:pPr>
            <a:r>
              <a:rPr lang="en-US" sz="1400" b="1" dirty="0">
                <a:solidFill>
                  <a:srgbClr val="002060"/>
                </a:solidFill>
              </a:rPr>
              <a:t>Difficultly concentrating </a:t>
            </a:r>
          </a:p>
        </p:txBody>
      </p:sp>
      <p:sp>
        <p:nvSpPr>
          <p:cNvPr id="33" name="TextBox 32">
            <a:extLst>
              <a:ext uri="{FF2B5EF4-FFF2-40B4-BE49-F238E27FC236}">
                <a16:creationId xmlns:a16="http://schemas.microsoft.com/office/drawing/2014/main" id="{1D218183-F5FD-4CDE-A636-0440979FD5FB}"/>
              </a:ext>
            </a:extLst>
          </p:cNvPr>
          <p:cNvSpPr txBox="1"/>
          <p:nvPr/>
        </p:nvSpPr>
        <p:spPr>
          <a:xfrm>
            <a:off x="5428768" y="5487639"/>
            <a:ext cx="4340707" cy="134504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b="1" dirty="0">
                <a:solidFill>
                  <a:srgbClr val="002060"/>
                </a:solidFill>
              </a:rPr>
              <a:t>Prolonged dip in academic performance</a:t>
            </a:r>
          </a:p>
          <a:p>
            <a:pPr marL="285750" indent="-285750">
              <a:lnSpc>
                <a:spcPct val="150000"/>
              </a:lnSpc>
              <a:buFont typeface="Arial" panose="020B0604020202020204" pitchFamily="34" charset="0"/>
              <a:buChar char="•"/>
            </a:pPr>
            <a:r>
              <a:rPr lang="en-US" sz="1400" b="1" dirty="0">
                <a:solidFill>
                  <a:srgbClr val="002060"/>
                </a:solidFill>
              </a:rPr>
              <a:t>Avoiding or missing school</a:t>
            </a:r>
          </a:p>
          <a:p>
            <a:pPr marL="285750" indent="-285750">
              <a:lnSpc>
                <a:spcPct val="150000"/>
              </a:lnSpc>
              <a:buFont typeface="Arial" panose="020B0604020202020204" pitchFamily="34" charset="0"/>
              <a:buChar char="•"/>
            </a:pPr>
            <a:r>
              <a:rPr lang="en-US" sz="1400" b="1" dirty="0">
                <a:solidFill>
                  <a:srgbClr val="002060"/>
                </a:solidFill>
              </a:rPr>
              <a:t>Changes in eating habits</a:t>
            </a:r>
          </a:p>
          <a:p>
            <a:pPr marL="285750" indent="-285750">
              <a:lnSpc>
                <a:spcPct val="150000"/>
              </a:lnSpc>
              <a:buFont typeface="Arial" panose="020B0604020202020204" pitchFamily="34" charset="0"/>
              <a:buChar char="•"/>
            </a:pPr>
            <a:r>
              <a:rPr lang="en-US" sz="1400" b="1" dirty="0">
                <a:solidFill>
                  <a:srgbClr val="002060"/>
                </a:solidFill>
              </a:rPr>
              <a:t>Substance abuse </a:t>
            </a:r>
          </a:p>
        </p:txBody>
      </p:sp>
      <p:pic>
        <p:nvPicPr>
          <p:cNvPr id="37" name="Picture 2">
            <a:extLst>
              <a:ext uri="{FF2B5EF4-FFF2-40B4-BE49-F238E27FC236}">
                <a16:creationId xmlns:a16="http://schemas.microsoft.com/office/drawing/2014/main" id="{9631EB1A-CD3F-4C2B-930B-F2B49C07497C}"/>
              </a:ext>
            </a:extLst>
          </p:cNvPr>
          <p:cNvPicPr>
            <a:picLocks noChangeAspect="1" noChangeArrowheads="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35846" t="-195" r="34018" b="2771"/>
          <a:stretch/>
        </p:blipFill>
        <p:spPr bwMode="auto">
          <a:xfrm>
            <a:off x="9718795" y="-12033"/>
            <a:ext cx="973018" cy="6729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794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930" y="532339"/>
            <a:ext cx="9186545" cy="464123"/>
          </a:xfrm>
        </p:spPr>
        <p:txBody>
          <a:bodyPr/>
          <a:lstStyle/>
          <a:p>
            <a:r>
              <a:rPr lang="en-GB" sz="2800" b="0" kern="0" dirty="0">
                <a:solidFill>
                  <a:schemeClr val="accent3"/>
                </a:solidFill>
              </a:rPr>
              <a:t>Having the conversation 1</a:t>
            </a:r>
            <a:br>
              <a:rPr lang="en-GB" sz="3600" kern="0" dirty="0">
                <a:solidFill>
                  <a:schemeClr val="accent3"/>
                </a:solidFill>
              </a:rPr>
            </a:br>
            <a:endParaRPr lang="en-US" sz="3500" b="0" dirty="0">
              <a:solidFill>
                <a:schemeClr val="accent3"/>
              </a:solidFill>
            </a:endParaRPr>
          </a:p>
        </p:txBody>
      </p:sp>
      <p:sp>
        <p:nvSpPr>
          <p:cNvPr id="3" name="Content Placeholder 2"/>
          <p:cNvSpPr>
            <a:spLocks noGrp="1"/>
          </p:cNvSpPr>
          <p:nvPr>
            <p:ph idx="1"/>
          </p:nvPr>
        </p:nvSpPr>
        <p:spPr>
          <a:xfrm>
            <a:off x="489145" y="1541947"/>
            <a:ext cx="7083962" cy="6113222"/>
          </a:xfrm>
        </p:spPr>
        <p:txBody>
          <a:bodyPr/>
          <a:lstStyle/>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Choose the right moment. Avoid times when they’re upset</a:t>
            </a: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Do plan in advance what you plan to talk about and say</a:t>
            </a:r>
            <a:endParaRPr lang="en-GB"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002060"/>
                </a:solidFill>
                <a:latin typeface="Arial" panose="020B0604020202020204" pitchFamily="34" charset="0"/>
                <a:cs typeface="Times New Roman" panose="02020603050405020304" pitchFamily="18" charset="0"/>
              </a:rPr>
              <a:t>Sometimes it helps to have the conversation in a neutral space. like when going for a walk or a drive</a:t>
            </a: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002060"/>
                </a:solidFill>
                <a:latin typeface="Arial" panose="020B0604020202020204" pitchFamily="34" charset="0"/>
                <a:cs typeface="Times New Roman" panose="02020603050405020304" pitchFamily="18" charset="0"/>
              </a:rPr>
              <a:t>Using alternative communication channels like texting can sometimes help, </a:t>
            </a:r>
            <a:r>
              <a:rPr lang="en-GB" sz="1800" dirty="0" err="1">
                <a:solidFill>
                  <a:srgbClr val="002060"/>
                </a:solidFill>
                <a:latin typeface="Arial" panose="020B0604020202020204" pitchFamily="34" charset="0"/>
                <a:cs typeface="Times New Roman" panose="02020603050405020304" pitchFamily="18" charset="0"/>
              </a:rPr>
              <a:t>esp</a:t>
            </a:r>
            <a:r>
              <a:rPr lang="en-GB" sz="1800" dirty="0">
                <a:solidFill>
                  <a:srgbClr val="002060"/>
                </a:solidFill>
                <a:latin typeface="Arial" panose="020B0604020202020204" pitchFamily="34" charset="0"/>
                <a:cs typeface="Times New Roman" panose="02020603050405020304" pitchFamily="18" charset="0"/>
              </a:rPr>
              <a:t> early on, when talking may feel difficult</a:t>
            </a:r>
          </a:p>
          <a:p>
            <a:pPr marL="342900" indent="-342900">
              <a:lnSpc>
                <a:spcPct val="107000"/>
              </a:lnSpc>
              <a:spcAft>
                <a:spcPts val="800"/>
              </a:spcAft>
              <a:buSzPts val="1000"/>
              <a:buFont typeface="Symbol" panose="05050102010706020507" pitchFamily="18" charset="2"/>
              <a:buChar char=""/>
              <a:tabLst>
                <a:tab pos="457200" algn="l"/>
              </a:tabLst>
            </a:pPr>
            <a:r>
              <a:rPr lang="en-US" sz="1800" dirty="0">
                <a:solidFill>
                  <a:schemeClr val="accent5"/>
                </a:solidFill>
              </a:rPr>
              <a:t>Try and begin  the conversation in a gentle, open way with something that shows you care  like “I’ve noticed you don’t seem yourself at the moment - is everything OK?”</a:t>
            </a:r>
          </a:p>
          <a:p>
            <a:pPr marL="213892" indent="-213892" defTabSz="986098" eaLnBrk="0" hangingPunct="0">
              <a:spcBef>
                <a:spcPct val="20000"/>
              </a:spcBef>
              <a:buClr>
                <a:srgbClr val="00ABE5"/>
              </a:buClr>
              <a:buSzPct val="120000"/>
              <a:buFont typeface="Arial" pitchFamily="34" charset="0"/>
              <a:buChar char="•"/>
              <a:defRPr/>
            </a:pPr>
            <a:endParaRPr lang="en-GB" sz="1800" kern="0" dirty="0">
              <a:solidFill>
                <a:schemeClr val="tx1">
                  <a:lumMod val="75000"/>
                  <a:lumOff val="25000"/>
                </a:schemeClr>
              </a:solidFill>
            </a:endParaRPr>
          </a:p>
          <a:p>
            <a:pPr marL="342900" indent="-342900">
              <a:buClr>
                <a:schemeClr val="accent1"/>
              </a:buClr>
              <a:buFont typeface="Arial" charset="0"/>
              <a:buChar char="•"/>
            </a:pPr>
            <a:endParaRPr lang="en-US" sz="1800" b="0" dirty="0">
              <a:solidFill>
                <a:schemeClr val="tx1"/>
              </a:solidFill>
            </a:endParaRPr>
          </a:p>
        </p:txBody>
      </p:sp>
      <p:pic>
        <p:nvPicPr>
          <p:cNvPr id="1026" name="Picture 2">
            <a:extLst>
              <a:ext uri="{FF2B5EF4-FFF2-40B4-BE49-F238E27FC236}">
                <a16:creationId xmlns:a16="http://schemas.microsoft.com/office/drawing/2014/main" id="{C6E9BEE8-3717-4F3A-AA57-157753230F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1354" y="1541948"/>
            <a:ext cx="2207530" cy="3370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81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930" y="532339"/>
            <a:ext cx="9186545" cy="464123"/>
          </a:xfrm>
        </p:spPr>
        <p:txBody>
          <a:bodyPr/>
          <a:lstStyle/>
          <a:p>
            <a:r>
              <a:rPr lang="en-GB" sz="2800" b="0" kern="0" dirty="0">
                <a:solidFill>
                  <a:schemeClr val="accent3"/>
                </a:solidFill>
              </a:rPr>
              <a:t>Having the conversation 2</a:t>
            </a:r>
            <a:br>
              <a:rPr lang="en-GB" sz="3600" kern="0" dirty="0">
                <a:solidFill>
                  <a:schemeClr val="accent3"/>
                </a:solidFill>
              </a:rPr>
            </a:br>
            <a:endParaRPr lang="en-US" sz="3500" b="0" dirty="0">
              <a:solidFill>
                <a:schemeClr val="accent3"/>
              </a:solidFill>
            </a:endParaRPr>
          </a:p>
        </p:txBody>
      </p:sp>
      <p:sp>
        <p:nvSpPr>
          <p:cNvPr id="3" name="Content Placeholder 2"/>
          <p:cNvSpPr>
            <a:spLocks noGrp="1"/>
          </p:cNvSpPr>
          <p:nvPr>
            <p:ph idx="1"/>
          </p:nvPr>
        </p:nvSpPr>
        <p:spPr>
          <a:xfrm>
            <a:off x="489145" y="1354378"/>
            <a:ext cx="7083962" cy="6113222"/>
          </a:xfrm>
        </p:spPr>
        <p:txBody>
          <a:bodyPr/>
          <a:lstStyle/>
          <a:p>
            <a:pPr marL="342900" indent="-342900">
              <a:lnSpc>
                <a:spcPct val="107000"/>
              </a:lnSpc>
              <a:spcAft>
                <a:spcPts val="800"/>
              </a:spcAft>
              <a:buSzPts val="1000"/>
              <a:buFont typeface="Symbol" panose="05050102010706020507" pitchFamily="18" charset="2"/>
              <a:buChar char=""/>
              <a:tabLst>
                <a:tab pos="457200" algn="l"/>
              </a:tabLst>
            </a:pPr>
            <a:r>
              <a:rPr lang="en-US" sz="1800" dirty="0">
                <a:solidFill>
                  <a:schemeClr val="accent5"/>
                </a:solidFill>
              </a:rPr>
              <a:t>Help them understand that having a mental health problem doesn’t mean that there’s something wrong with them - many people have them and you can get through them</a:t>
            </a:r>
          </a:p>
          <a:p>
            <a:pPr marL="342900" indent="-342900">
              <a:lnSpc>
                <a:spcPct val="107000"/>
              </a:lnSpc>
              <a:spcAft>
                <a:spcPts val="800"/>
              </a:spcAft>
              <a:buSzPts val="1000"/>
              <a:buFont typeface="Symbol" panose="05050102010706020507" pitchFamily="18" charset="2"/>
              <a:buChar char=""/>
              <a:tabLst>
                <a:tab pos="457200" algn="l"/>
              </a:tabLst>
            </a:pPr>
            <a:r>
              <a:rPr lang="en-US" sz="1800" dirty="0">
                <a:solidFill>
                  <a:schemeClr val="accent5"/>
                </a:solidFill>
              </a:rPr>
              <a:t>Give them reassurance – you love them, you’ll support them and you’ll always be there for them </a:t>
            </a:r>
          </a:p>
          <a:p>
            <a:pPr marL="342900" indent="-342900">
              <a:lnSpc>
                <a:spcPct val="107000"/>
              </a:lnSpc>
              <a:spcAft>
                <a:spcPts val="800"/>
              </a:spcAft>
              <a:buSzPts val="1000"/>
              <a:buFont typeface="Symbol" panose="05050102010706020507" pitchFamily="18" charset="2"/>
              <a:buChar char=""/>
              <a:tabLst>
                <a:tab pos="457200" algn="l"/>
              </a:tabLst>
            </a:pPr>
            <a:r>
              <a:rPr lang="en-GB" sz="1800" dirty="0">
                <a:solidFill>
                  <a:srgbClr val="002060"/>
                </a:solidFill>
                <a:latin typeface="Arial" panose="020B0604020202020204" pitchFamily="34" charset="0"/>
                <a:cs typeface="Times New Roman" panose="02020603050405020304" pitchFamily="18" charset="0"/>
              </a:rPr>
              <a:t>Children may say things as a result of their condition that are hurtful - don’t take them personally. </a:t>
            </a: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002060"/>
                </a:solidFill>
                <a:latin typeface="Arial" panose="020B0604020202020204" pitchFamily="34" charset="0"/>
                <a:cs typeface="Times New Roman" panose="02020603050405020304" pitchFamily="18" charset="0"/>
              </a:rPr>
              <a:t>Avoid saying things that may feel to them like  you’re minimising what they’re going through</a:t>
            </a: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002060"/>
                </a:solidFill>
                <a:latin typeface="Arial" panose="020B0604020202020204" pitchFamily="34" charset="0"/>
                <a:cs typeface="Times New Roman" panose="02020603050405020304" pitchFamily="18" charset="0"/>
              </a:rPr>
              <a:t>Get support from yourself. Counselling can </a:t>
            </a:r>
            <a:r>
              <a:rPr lang="en-GB" sz="1800">
                <a:solidFill>
                  <a:srgbClr val="002060"/>
                </a:solidFill>
                <a:latin typeface="Arial" panose="020B0604020202020204" pitchFamily="34" charset="0"/>
                <a:cs typeface="Times New Roman" panose="02020603050405020304" pitchFamily="18" charset="0"/>
              </a:rPr>
              <a:t>be available </a:t>
            </a:r>
            <a:r>
              <a:rPr lang="en-GB" sz="1800" dirty="0">
                <a:solidFill>
                  <a:srgbClr val="002060"/>
                </a:solidFill>
                <a:latin typeface="Arial" panose="020B0604020202020204" pitchFamily="34" charset="0"/>
                <a:cs typeface="Times New Roman" panose="02020603050405020304" pitchFamily="18" charset="0"/>
              </a:rPr>
              <a:t>locally or through your EAP</a:t>
            </a:r>
          </a:p>
          <a:p>
            <a:pPr marL="342900" lvl="0" indent="-342900">
              <a:lnSpc>
                <a:spcPct val="107000"/>
              </a:lnSpc>
              <a:spcAft>
                <a:spcPts val="800"/>
              </a:spcAft>
              <a:buSzPts val="1000"/>
              <a:buFont typeface="Symbol" panose="05050102010706020507" pitchFamily="18" charset="2"/>
              <a:buChar char=""/>
              <a:tabLst>
                <a:tab pos="457200" algn="l"/>
              </a:tabLst>
            </a:pPr>
            <a:endParaRPr lang="en-GB" sz="1600" dirty="0">
              <a:solidFill>
                <a:schemeClr val="tx2"/>
              </a:solidFill>
            </a:endParaRPr>
          </a:p>
          <a:p>
            <a:pPr marL="213892" indent="-213892" defTabSz="986098" eaLnBrk="0" hangingPunct="0">
              <a:spcBef>
                <a:spcPct val="20000"/>
              </a:spcBef>
              <a:buClr>
                <a:srgbClr val="00ABE5"/>
              </a:buClr>
              <a:buSzPct val="120000"/>
              <a:buFont typeface="Arial" pitchFamily="34" charset="0"/>
              <a:buChar char="•"/>
              <a:defRPr/>
            </a:pPr>
            <a:endParaRPr lang="en-GB" sz="1800" kern="0" dirty="0">
              <a:solidFill>
                <a:schemeClr val="tx1">
                  <a:lumMod val="75000"/>
                  <a:lumOff val="25000"/>
                </a:schemeClr>
              </a:solidFill>
            </a:endParaRPr>
          </a:p>
          <a:p>
            <a:pPr marL="342900" indent="-342900">
              <a:buClr>
                <a:schemeClr val="accent1"/>
              </a:buClr>
              <a:buFont typeface="Arial" charset="0"/>
              <a:buChar char="•"/>
            </a:pPr>
            <a:endParaRPr lang="en-US" sz="1800" b="0" dirty="0">
              <a:solidFill>
                <a:schemeClr val="tx1"/>
              </a:solidFill>
            </a:endParaRPr>
          </a:p>
        </p:txBody>
      </p:sp>
      <p:pic>
        <p:nvPicPr>
          <p:cNvPr id="5" name="Picture 4">
            <a:extLst>
              <a:ext uri="{FF2B5EF4-FFF2-40B4-BE49-F238E27FC236}">
                <a16:creationId xmlns:a16="http://schemas.microsoft.com/office/drawing/2014/main" id="{FDBE3EC4-205F-43EC-BAD3-19E58E3D5226}"/>
              </a:ext>
            </a:extLst>
          </p:cNvPr>
          <p:cNvPicPr>
            <a:picLocks noChangeAspect="1"/>
          </p:cNvPicPr>
          <p:nvPr/>
        </p:nvPicPr>
        <p:blipFill>
          <a:blip r:embed="rId3"/>
          <a:stretch>
            <a:fillRect/>
          </a:stretch>
        </p:blipFill>
        <p:spPr>
          <a:xfrm>
            <a:off x="8009693" y="1354378"/>
            <a:ext cx="2192975" cy="4026514"/>
          </a:xfrm>
          <a:prstGeom prst="rect">
            <a:avLst/>
          </a:prstGeom>
        </p:spPr>
      </p:pic>
    </p:spTree>
    <p:extLst>
      <p:ext uri="{BB962C8B-B14F-4D97-AF65-F5344CB8AC3E}">
        <p14:creationId xmlns:p14="http://schemas.microsoft.com/office/powerpoint/2010/main" val="658570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621" y="426250"/>
            <a:ext cx="8767822" cy="795481"/>
          </a:xfrm>
        </p:spPr>
        <p:txBody>
          <a:bodyPr/>
          <a:lstStyle/>
          <a:p>
            <a:r>
              <a:rPr lang="en-US" sz="3000" b="0" dirty="0"/>
              <a:t>S</a:t>
            </a:r>
            <a:r>
              <a:rPr lang="en-GB" sz="3000" b="0" dirty="0" err="1"/>
              <a:t>ocial</a:t>
            </a:r>
            <a:r>
              <a:rPr lang="en-GB" sz="3000" b="0" dirty="0"/>
              <a:t> media and mental health</a:t>
            </a:r>
            <a:endParaRPr lang="en-US" sz="3000" b="0" dirty="0"/>
          </a:p>
        </p:txBody>
      </p:sp>
      <p:sp>
        <p:nvSpPr>
          <p:cNvPr id="3" name="Content Placeholder 2"/>
          <p:cNvSpPr>
            <a:spLocks noGrp="1"/>
          </p:cNvSpPr>
          <p:nvPr>
            <p:ph idx="1"/>
          </p:nvPr>
        </p:nvSpPr>
        <p:spPr>
          <a:xfrm>
            <a:off x="1005621" y="1036234"/>
            <a:ext cx="6590934" cy="5885792"/>
          </a:xfrm>
        </p:spPr>
        <p:txBody>
          <a:bodyPr/>
          <a:lstStyle/>
          <a:p>
            <a:pPr defTabSz="995164" eaLnBrk="0" hangingPunct="0">
              <a:spcBef>
                <a:spcPct val="20000"/>
              </a:spcBef>
              <a:buClr>
                <a:srgbClr val="00ABE5"/>
              </a:buClr>
              <a:buSzPct val="120000"/>
              <a:defRPr/>
            </a:pPr>
            <a:endParaRPr lang="en-GB" sz="1800" dirty="0">
              <a:solidFill>
                <a:schemeClr val="accent5"/>
              </a:solidFill>
              <a:latin typeface="+mn-lt"/>
            </a:endParaRPr>
          </a:p>
          <a:p>
            <a:pPr marL="285750" indent="-285750" defTabSz="995164" eaLnBrk="0" hangingPunct="0">
              <a:spcBef>
                <a:spcPct val="20000"/>
              </a:spcBef>
              <a:buClr>
                <a:srgbClr val="00ABE5"/>
              </a:buClr>
              <a:buSzPct val="120000"/>
              <a:buFont typeface="Arial" panose="020B0604020202020204" pitchFamily="34" charset="0"/>
              <a:buChar char="•"/>
              <a:defRPr/>
            </a:pPr>
            <a:r>
              <a:rPr lang="en-GB" sz="1800" dirty="0">
                <a:solidFill>
                  <a:schemeClr val="accent5"/>
                </a:solidFill>
                <a:effectLst/>
                <a:latin typeface="+mn-lt"/>
                <a:ea typeface="Calibri" panose="020F0502020204030204" pitchFamily="34" charset="0"/>
                <a:cs typeface="Times New Roman" panose="02020603050405020304" pitchFamily="18" charset="0"/>
              </a:rPr>
              <a:t>In 2020, nearly all children aged 5-15 years old went online</a:t>
            </a:r>
          </a:p>
          <a:p>
            <a:pPr marL="285750" indent="-285750" defTabSz="995164" eaLnBrk="0" hangingPunct="0">
              <a:spcBef>
                <a:spcPct val="20000"/>
              </a:spcBef>
              <a:buClr>
                <a:srgbClr val="00ABE5"/>
              </a:buClr>
              <a:buSzPct val="120000"/>
              <a:buFont typeface="Arial" panose="020B0604020202020204" pitchFamily="34" charset="0"/>
              <a:buChar char="•"/>
              <a:defRPr/>
            </a:pPr>
            <a:endParaRPr lang="en-GB" sz="1800" dirty="0">
              <a:solidFill>
                <a:schemeClr val="accent5"/>
              </a:solidFill>
              <a:latin typeface="+mn-lt"/>
            </a:endParaRPr>
          </a:p>
          <a:p>
            <a:pPr marL="285750" indent="-285750" defTabSz="995164" eaLnBrk="0" hangingPunct="0">
              <a:spcBef>
                <a:spcPct val="20000"/>
              </a:spcBef>
              <a:buClr>
                <a:srgbClr val="00ABE5"/>
              </a:buClr>
              <a:buSzPct val="120000"/>
              <a:buFont typeface="Arial" panose="020B0604020202020204" pitchFamily="34" charset="0"/>
              <a:buChar char="•"/>
              <a:defRPr/>
            </a:pPr>
            <a:r>
              <a:rPr lang="en-GB" sz="1800" dirty="0">
                <a:solidFill>
                  <a:schemeClr val="accent5"/>
                </a:solidFill>
                <a:effectLst/>
                <a:latin typeface="+mn-lt"/>
                <a:ea typeface="Calibri" panose="020F0502020204030204" pitchFamily="34" charset="0"/>
                <a:cs typeface="Times New Roman" panose="02020603050405020304" pitchFamily="18" charset="0"/>
              </a:rPr>
              <a:t>Just over half of 5-15 </a:t>
            </a:r>
            <a:r>
              <a:rPr lang="en-GB" sz="1800" dirty="0" err="1">
                <a:solidFill>
                  <a:schemeClr val="accent5"/>
                </a:solidFill>
                <a:effectLst/>
                <a:latin typeface="+mn-lt"/>
                <a:ea typeface="Calibri" panose="020F0502020204030204" pitchFamily="34" charset="0"/>
                <a:cs typeface="Times New Roman" panose="02020603050405020304" pitchFamily="18" charset="0"/>
              </a:rPr>
              <a:t>yr</a:t>
            </a:r>
            <a:r>
              <a:rPr lang="en-GB" sz="1800" dirty="0">
                <a:solidFill>
                  <a:schemeClr val="accent5"/>
                </a:solidFill>
                <a:effectLst/>
                <a:latin typeface="+mn-lt"/>
                <a:ea typeface="Calibri" panose="020F0502020204030204" pitchFamily="34" charset="0"/>
                <a:cs typeface="Times New Roman" panose="02020603050405020304" pitchFamily="18" charset="0"/>
              </a:rPr>
              <a:t> olds used social media sites or apps, rising to 87% of 12-15 </a:t>
            </a:r>
            <a:r>
              <a:rPr lang="en-GB" sz="1800" dirty="0" err="1">
                <a:solidFill>
                  <a:schemeClr val="accent5"/>
                </a:solidFill>
                <a:effectLst/>
                <a:latin typeface="+mn-lt"/>
                <a:ea typeface="Calibri" panose="020F0502020204030204" pitchFamily="34" charset="0"/>
                <a:cs typeface="Times New Roman" panose="02020603050405020304" pitchFamily="18" charset="0"/>
              </a:rPr>
              <a:t>yr</a:t>
            </a:r>
            <a:r>
              <a:rPr lang="en-GB" sz="1800" dirty="0">
                <a:solidFill>
                  <a:schemeClr val="accent5"/>
                </a:solidFill>
                <a:effectLst/>
                <a:latin typeface="+mn-lt"/>
                <a:ea typeface="Calibri" panose="020F0502020204030204" pitchFamily="34" charset="0"/>
                <a:cs typeface="Times New Roman" panose="02020603050405020304" pitchFamily="18" charset="0"/>
              </a:rPr>
              <a:t> olds</a:t>
            </a:r>
            <a:endParaRPr lang="en-GB" sz="1800" dirty="0">
              <a:solidFill>
                <a:schemeClr val="accent5"/>
              </a:solidFill>
              <a:latin typeface="+mn-lt"/>
            </a:endParaRPr>
          </a:p>
          <a:p>
            <a:pPr marL="285750" indent="-285750" defTabSz="995164" eaLnBrk="0" hangingPunct="0">
              <a:spcBef>
                <a:spcPct val="20000"/>
              </a:spcBef>
              <a:buClr>
                <a:srgbClr val="00ABE5"/>
              </a:buClr>
              <a:buSzPct val="120000"/>
              <a:buFont typeface="Arial" panose="020B0604020202020204" pitchFamily="34" charset="0"/>
              <a:buChar char="•"/>
              <a:defRPr/>
            </a:pPr>
            <a:endParaRPr lang="en-GB" sz="1800" dirty="0">
              <a:solidFill>
                <a:schemeClr val="accent5"/>
              </a:solidFill>
              <a:latin typeface="+mn-lt"/>
            </a:endParaRPr>
          </a:p>
          <a:p>
            <a:pPr marL="285750" indent="-285750" defTabSz="995164" eaLnBrk="0" hangingPunct="0">
              <a:spcBef>
                <a:spcPct val="20000"/>
              </a:spcBef>
              <a:buClr>
                <a:srgbClr val="00ABE5"/>
              </a:buClr>
              <a:buSzPct val="120000"/>
              <a:buFont typeface="Arial" panose="020B0604020202020204" pitchFamily="34" charset="0"/>
              <a:buChar char="•"/>
              <a:defRPr/>
            </a:pPr>
            <a:r>
              <a:rPr lang="en-GB" sz="1800" dirty="0">
                <a:solidFill>
                  <a:schemeClr val="accent5"/>
                </a:solidFill>
                <a:effectLst/>
                <a:latin typeface="+mn-lt"/>
                <a:ea typeface="Calibri" panose="020F0502020204030204" pitchFamily="34" charset="0"/>
                <a:cs typeface="Times New Roman" panose="02020603050405020304" pitchFamily="18" charset="0"/>
              </a:rPr>
              <a:t>Over half of 12-15 </a:t>
            </a:r>
            <a:r>
              <a:rPr lang="en-GB" sz="1800" dirty="0" err="1">
                <a:solidFill>
                  <a:schemeClr val="accent5"/>
                </a:solidFill>
                <a:effectLst/>
                <a:latin typeface="+mn-lt"/>
                <a:ea typeface="Calibri" panose="020F0502020204030204" pitchFamily="34" charset="0"/>
                <a:cs typeface="Times New Roman" panose="02020603050405020304" pitchFamily="18" charset="0"/>
              </a:rPr>
              <a:t>yr</a:t>
            </a:r>
            <a:r>
              <a:rPr lang="en-GB" sz="1800" dirty="0">
                <a:solidFill>
                  <a:schemeClr val="accent5"/>
                </a:solidFill>
                <a:effectLst/>
                <a:latin typeface="+mn-lt"/>
                <a:ea typeface="Calibri" panose="020F0502020204030204" pitchFamily="34" charset="0"/>
                <a:cs typeface="Times New Roman" panose="02020603050405020304" pitchFamily="18" charset="0"/>
              </a:rPr>
              <a:t> olds  had a negative online experience . </a:t>
            </a:r>
            <a:r>
              <a:rPr lang="en-GB" sz="1800" dirty="0">
                <a:solidFill>
                  <a:schemeClr val="accent5"/>
                </a:solidFill>
                <a:latin typeface="+mn-lt"/>
                <a:ea typeface="Calibri" panose="020F0502020204030204" pitchFamily="34" charset="0"/>
                <a:cs typeface="Times New Roman" panose="02020603050405020304" pitchFamily="18" charset="0"/>
              </a:rPr>
              <a:t>M</a:t>
            </a:r>
            <a:r>
              <a:rPr lang="en-GB" sz="1800" dirty="0">
                <a:solidFill>
                  <a:schemeClr val="accent5"/>
                </a:solidFill>
                <a:effectLst/>
                <a:latin typeface="+mn-lt"/>
                <a:ea typeface="Calibri" panose="020F0502020204030204" pitchFamily="34" charset="0"/>
                <a:cs typeface="Times New Roman" panose="02020603050405020304" pitchFamily="18" charset="0"/>
              </a:rPr>
              <a:t>ost common (80%) was being contacted by a stranger who wanted to be their friend</a:t>
            </a:r>
          </a:p>
          <a:p>
            <a:pPr marL="285750" indent="-285750" defTabSz="995164" eaLnBrk="0" hangingPunct="0">
              <a:spcBef>
                <a:spcPct val="20000"/>
              </a:spcBef>
              <a:buClr>
                <a:srgbClr val="00ABE5"/>
              </a:buClr>
              <a:buSzPct val="120000"/>
              <a:buFont typeface="Arial" panose="020B0604020202020204" pitchFamily="34" charset="0"/>
              <a:buChar char="•"/>
              <a:defRPr/>
            </a:pPr>
            <a:endParaRPr lang="en-GB" sz="1800" dirty="0">
              <a:solidFill>
                <a:schemeClr val="accent5"/>
              </a:solidFill>
              <a:latin typeface="+mn-lt"/>
            </a:endParaRPr>
          </a:p>
          <a:p>
            <a:pPr marL="285750" indent="-285750" defTabSz="995164" eaLnBrk="0" hangingPunct="0">
              <a:spcBef>
                <a:spcPct val="20000"/>
              </a:spcBef>
              <a:buClr>
                <a:srgbClr val="00ABE5"/>
              </a:buClr>
              <a:buSzPct val="120000"/>
              <a:buFont typeface="Arial" panose="020B0604020202020204" pitchFamily="34" charset="0"/>
              <a:buChar char="•"/>
              <a:defRPr/>
            </a:pPr>
            <a:r>
              <a:rPr lang="en-GB" sz="1800" dirty="0">
                <a:solidFill>
                  <a:schemeClr val="accent5"/>
                </a:solidFill>
                <a:latin typeface="+mn-lt"/>
              </a:rPr>
              <a:t>Links established between frequent use of social media and conditions like </a:t>
            </a:r>
            <a:r>
              <a:rPr lang="en-GB" sz="1800" b="1" dirty="0">
                <a:solidFill>
                  <a:schemeClr val="accent5"/>
                </a:solidFill>
                <a:latin typeface="+mn-lt"/>
              </a:rPr>
              <a:t>depression, anxiety, eating issues, social isolation, and increased suicide risk</a:t>
            </a:r>
          </a:p>
          <a:p>
            <a:pPr marL="285750" indent="-285750" defTabSz="995164" eaLnBrk="0" hangingPunct="0">
              <a:spcBef>
                <a:spcPct val="20000"/>
              </a:spcBef>
              <a:buClr>
                <a:srgbClr val="00ABE5"/>
              </a:buClr>
              <a:buSzPct val="120000"/>
              <a:buFont typeface="Arial" panose="020B0604020202020204" pitchFamily="34" charset="0"/>
              <a:buChar char="•"/>
              <a:defRPr/>
            </a:pPr>
            <a:endParaRPr lang="en-GB" sz="1800" b="1" dirty="0">
              <a:solidFill>
                <a:schemeClr val="accent5"/>
              </a:solidFill>
              <a:latin typeface="+mn-lt"/>
            </a:endParaRPr>
          </a:p>
          <a:p>
            <a:pPr marL="285750" indent="-285750" defTabSz="995164" eaLnBrk="0" hangingPunct="0">
              <a:spcBef>
                <a:spcPct val="20000"/>
              </a:spcBef>
              <a:buClr>
                <a:srgbClr val="00ABE5"/>
              </a:buClr>
              <a:buSzPct val="120000"/>
              <a:buFont typeface="Arial" panose="020B0604020202020204" pitchFamily="34" charset="0"/>
              <a:buChar char="•"/>
              <a:defRPr/>
            </a:pPr>
            <a:r>
              <a:rPr lang="en-GB" sz="1800" dirty="0">
                <a:solidFill>
                  <a:schemeClr val="accent5"/>
                </a:solidFill>
                <a:latin typeface="+mn-lt"/>
              </a:rPr>
              <a:t>One of the most well established links is between heavy social media use and poor body image and self esteem</a:t>
            </a:r>
            <a:endParaRPr lang="en-GB" sz="2000" b="0" dirty="0">
              <a:solidFill>
                <a:schemeClr val="tx1">
                  <a:lumMod val="75000"/>
                  <a:lumOff val="25000"/>
                </a:schemeClr>
              </a:solidFill>
            </a:endParaRPr>
          </a:p>
        </p:txBody>
      </p:sp>
      <p:pic>
        <p:nvPicPr>
          <p:cNvPr id="5" name="Picture 4">
            <a:extLst>
              <a:ext uri="{FF2B5EF4-FFF2-40B4-BE49-F238E27FC236}">
                <a16:creationId xmlns:a16="http://schemas.microsoft.com/office/drawing/2014/main" id="{59D8179D-9E91-40FE-B2FF-DF30C36387B3}"/>
              </a:ext>
            </a:extLst>
          </p:cNvPr>
          <p:cNvPicPr>
            <a:picLocks noChangeAspect="1"/>
          </p:cNvPicPr>
          <p:nvPr/>
        </p:nvPicPr>
        <p:blipFill>
          <a:blip r:embed="rId3"/>
          <a:stretch>
            <a:fillRect/>
          </a:stretch>
        </p:blipFill>
        <p:spPr>
          <a:xfrm>
            <a:off x="8358554" y="1350684"/>
            <a:ext cx="1895536" cy="4557747"/>
          </a:xfrm>
          <a:prstGeom prst="rect">
            <a:avLst/>
          </a:prstGeom>
        </p:spPr>
      </p:pic>
    </p:spTree>
    <p:extLst>
      <p:ext uri="{BB962C8B-B14F-4D97-AF65-F5344CB8AC3E}">
        <p14:creationId xmlns:p14="http://schemas.microsoft.com/office/powerpoint/2010/main" val="1189083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775411"/>
            <a:ext cx="8855075" cy="795481"/>
          </a:xfrm>
        </p:spPr>
        <p:txBody>
          <a:bodyPr/>
          <a:lstStyle/>
          <a:p>
            <a:r>
              <a:rPr lang="en-US" sz="3000" b="0" dirty="0"/>
              <a:t>S</a:t>
            </a:r>
            <a:r>
              <a:rPr lang="en-GB" sz="3000" b="0" dirty="0" err="1"/>
              <a:t>ocial</a:t>
            </a:r>
            <a:r>
              <a:rPr lang="en-GB" sz="3000" b="0" dirty="0"/>
              <a:t> media – what can parents do?</a:t>
            </a:r>
            <a:endParaRPr lang="en-US" sz="3000" b="0" dirty="0"/>
          </a:p>
        </p:txBody>
      </p:sp>
      <p:sp>
        <p:nvSpPr>
          <p:cNvPr id="3" name="Content Placeholder 2"/>
          <p:cNvSpPr>
            <a:spLocks noGrp="1"/>
          </p:cNvSpPr>
          <p:nvPr>
            <p:ph idx="1"/>
          </p:nvPr>
        </p:nvSpPr>
        <p:spPr>
          <a:xfrm>
            <a:off x="900113" y="1441131"/>
            <a:ext cx="9113131" cy="3459115"/>
          </a:xfrm>
        </p:spPr>
        <p:txBody>
          <a:bodyPr/>
          <a:lstStyle/>
          <a:p>
            <a:pPr marL="285750" indent="-285750">
              <a:lnSpc>
                <a:spcPct val="150000"/>
              </a:lnSpc>
              <a:buClr>
                <a:schemeClr val="accent3"/>
              </a:buClr>
              <a:buSzPct val="80000"/>
              <a:buFont typeface="Arial"/>
              <a:buChar char="•"/>
            </a:pPr>
            <a:r>
              <a:rPr lang="en-GB" sz="1800" dirty="0">
                <a:solidFill>
                  <a:schemeClr val="accent5"/>
                </a:solidFill>
              </a:rPr>
              <a:t>Set realistic boundaries on social media use</a:t>
            </a:r>
          </a:p>
          <a:p>
            <a:pPr marL="285750" indent="-285750">
              <a:lnSpc>
                <a:spcPct val="150000"/>
              </a:lnSpc>
              <a:buClr>
                <a:schemeClr val="accent3"/>
              </a:buClr>
              <a:buSzPct val="80000"/>
              <a:buFont typeface="Arial"/>
              <a:buChar char="•"/>
            </a:pPr>
            <a:r>
              <a:rPr lang="en-GB" sz="1800" dirty="0">
                <a:solidFill>
                  <a:schemeClr val="accent5"/>
                </a:solidFill>
              </a:rPr>
              <a:t>Explain about cyber-bullying</a:t>
            </a:r>
          </a:p>
          <a:p>
            <a:pPr marL="285750" indent="-285750">
              <a:lnSpc>
                <a:spcPct val="150000"/>
              </a:lnSpc>
              <a:buClr>
                <a:schemeClr val="accent3"/>
              </a:buClr>
              <a:buSzPct val="80000"/>
              <a:buFont typeface="Arial"/>
              <a:buChar char="•"/>
            </a:pPr>
            <a:r>
              <a:rPr lang="en-GB" sz="1800" dirty="0">
                <a:solidFill>
                  <a:schemeClr val="accent5"/>
                </a:solidFill>
              </a:rPr>
              <a:t>Talk to them about the apps and platforms they use</a:t>
            </a:r>
          </a:p>
          <a:p>
            <a:pPr marL="285750" indent="-285750">
              <a:lnSpc>
                <a:spcPct val="150000"/>
              </a:lnSpc>
              <a:buClr>
                <a:schemeClr val="accent3"/>
              </a:buClr>
              <a:buSzPct val="80000"/>
              <a:buFont typeface="Arial"/>
              <a:buChar char="•"/>
            </a:pPr>
            <a:r>
              <a:rPr lang="en-GB" sz="1800" dirty="0">
                <a:solidFill>
                  <a:schemeClr val="accent5"/>
                </a:solidFill>
              </a:rPr>
              <a:t>Lead by example</a:t>
            </a:r>
          </a:p>
          <a:p>
            <a:pPr marL="285750" indent="-285750">
              <a:lnSpc>
                <a:spcPct val="150000"/>
              </a:lnSpc>
              <a:buClr>
                <a:schemeClr val="accent3"/>
              </a:buClr>
              <a:buSzPct val="80000"/>
              <a:buFont typeface="Arial"/>
              <a:buChar char="•"/>
            </a:pPr>
            <a:r>
              <a:rPr lang="en-GB" sz="1800" dirty="0">
                <a:solidFill>
                  <a:schemeClr val="accent5"/>
                </a:solidFill>
              </a:rPr>
              <a:t>Talk to them about the difference between private and public posts</a:t>
            </a:r>
          </a:p>
          <a:p>
            <a:pPr marL="285750" indent="-285750">
              <a:lnSpc>
                <a:spcPct val="150000"/>
              </a:lnSpc>
              <a:buClr>
                <a:schemeClr val="accent3"/>
              </a:buClr>
              <a:buSzPct val="80000"/>
              <a:buFont typeface="Arial"/>
              <a:buChar char="•"/>
            </a:pPr>
            <a:r>
              <a:rPr lang="en-GB" sz="1800" dirty="0">
                <a:solidFill>
                  <a:schemeClr val="accent5"/>
                </a:solidFill>
              </a:rPr>
              <a:t>Let them know they can talk to you about social media</a:t>
            </a:r>
          </a:p>
          <a:p>
            <a:pPr marL="285750" indent="-285750">
              <a:lnSpc>
                <a:spcPct val="150000"/>
              </a:lnSpc>
              <a:buClr>
                <a:schemeClr val="accent3"/>
              </a:buClr>
              <a:buSzPct val="80000"/>
              <a:buFont typeface="Arial"/>
              <a:buChar char="•"/>
            </a:pPr>
            <a:endParaRPr lang="en-GB" sz="1800" b="0" dirty="0">
              <a:solidFill>
                <a:srgbClr val="660066"/>
              </a:solidFill>
            </a:endParaRPr>
          </a:p>
          <a:p>
            <a:pPr marL="285750" indent="-285750">
              <a:lnSpc>
                <a:spcPct val="150000"/>
              </a:lnSpc>
              <a:buClr>
                <a:schemeClr val="accent3"/>
              </a:buClr>
              <a:buSzPct val="80000"/>
              <a:buFont typeface="Arial"/>
              <a:buChar char="•"/>
            </a:pPr>
            <a:endParaRPr lang="en-GB" sz="1800" b="0" dirty="0">
              <a:solidFill>
                <a:srgbClr val="660066"/>
              </a:solidFill>
            </a:endParaRPr>
          </a:p>
          <a:p>
            <a:pPr>
              <a:lnSpc>
                <a:spcPct val="150000"/>
              </a:lnSpc>
              <a:buClr>
                <a:schemeClr val="accent3"/>
              </a:buClr>
              <a:buSzPct val="80000"/>
            </a:pPr>
            <a:endParaRPr lang="en-GB" sz="2000" b="0" dirty="0">
              <a:solidFill>
                <a:schemeClr val="tx1">
                  <a:lumMod val="75000"/>
                  <a:lumOff val="25000"/>
                </a:schemeClr>
              </a:solidFill>
            </a:endParaRPr>
          </a:p>
        </p:txBody>
      </p:sp>
      <p:pic>
        <p:nvPicPr>
          <p:cNvPr id="2054" name="Picture 6" descr="Arrow on red concrete wall">
            <a:extLst>
              <a:ext uri="{FF2B5EF4-FFF2-40B4-BE49-F238E27FC236}">
                <a16:creationId xmlns:a16="http://schemas.microsoft.com/office/drawing/2014/main" id="{445DCBC9-B2DD-45E1-BE0D-0A0F7E541B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5231" y="5002775"/>
            <a:ext cx="3692769" cy="1950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461796"/>
      </p:ext>
    </p:extLst>
  </p:cSld>
  <p:clrMapOvr>
    <a:masterClrMapping/>
  </p:clrMapOvr>
</p:sld>
</file>

<file path=ppt/theme/theme1.xml><?xml version="1.0" encoding="utf-8"?>
<a:theme xmlns:a="http://schemas.openxmlformats.org/drawingml/2006/main" name="Office Theme">
  <a:themeElements>
    <a:clrScheme name="Custom 15">
      <a:dk1>
        <a:srgbClr val="323030"/>
      </a:dk1>
      <a:lt1>
        <a:srgbClr val="FFFFFF"/>
      </a:lt1>
      <a:dk2>
        <a:srgbClr val="8A7E76"/>
      </a:dk2>
      <a:lt2>
        <a:srgbClr val="F3F3F3"/>
      </a:lt2>
      <a:accent1>
        <a:srgbClr val="8CC63F"/>
      </a:accent1>
      <a:accent2>
        <a:srgbClr val="008E54"/>
      </a:accent2>
      <a:accent3>
        <a:srgbClr val="91268E"/>
      </a:accent3>
      <a:accent4>
        <a:srgbClr val="47267F"/>
      </a:accent4>
      <a:accent5>
        <a:srgbClr val="1C1463"/>
      </a:accent5>
      <a:accent6>
        <a:srgbClr val="008DD0"/>
      </a:accent6>
      <a:hlink>
        <a:srgbClr val="00AAE5"/>
      </a:hlink>
      <a:folHlink>
        <a:srgbClr val="00AAE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WC again" id="{84236CE1-97D8-E945-9E9A-3CCC9EF99DC5}" vid="{EE6959EB-2CBC-624A-B266-8F300FBD80A9}"/>
    </a:ext>
  </a:extLst>
</a:theme>
</file>

<file path=ppt/theme/theme2.xml><?xml version="1.0" encoding="utf-8"?>
<a:theme xmlns:a="http://schemas.openxmlformats.org/drawingml/2006/main" name="Handouts">
  <a:themeElements>
    <a:clrScheme name="Custom 15">
      <a:dk1>
        <a:srgbClr val="323030"/>
      </a:dk1>
      <a:lt1>
        <a:srgbClr val="FFFFFF"/>
      </a:lt1>
      <a:dk2>
        <a:srgbClr val="8A7E76"/>
      </a:dk2>
      <a:lt2>
        <a:srgbClr val="F3F3F3"/>
      </a:lt2>
      <a:accent1>
        <a:srgbClr val="8CC63F"/>
      </a:accent1>
      <a:accent2>
        <a:srgbClr val="008E54"/>
      </a:accent2>
      <a:accent3>
        <a:srgbClr val="91268E"/>
      </a:accent3>
      <a:accent4>
        <a:srgbClr val="47267F"/>
      </a:accent4>
      <a:accent5>
        <a:srgbClr val="1C1463"/>
      </a:accent5>
      <a:accent6>
        <a:srgbClr val="008DD0"/>
      </a:accent6>
      <a:hlink>
        <a:srgbClr val="00AAE5"/>
      </a:hlink>
      <a:folHlink>
        <a:srgbClr val="00AAE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WC again" id="{84236CE1-97D8-E945-9E9A-3CCC9EF99DC5}" vid="{EE6959EB-2CBC-624A-B266-8F300FBD80A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BWC test</Template>
  <TotalTime>5904</TotalTime>
  <Words>1929</Words>
  <Application>Microsoft Office PowerPoint</Application>
  <PresentationFormat>Custom</PresentationFormat>
  <Paragraphs>228</Paragraphs>
  <Slides>20</Slides>
  <Notes>18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Arial</vt:lpstr>
      <vt:lpstr>Calibri</vt:lpstr>
      <vt:lpstr>Gotham</vt:lpstr>
      <vt:lpstr>Gotham Light</vt:lpstr>
      <vt:lpstr>Helvetica</vt:lpstr>
      <vt:lpstr>Lato</vt:lpstr>
      <vt:lpstr>Open Sans</vt:lpstr>
      <vt:lpstr>Roboto</vt:lpstr>
      <vt:lpstr>Symbol</vt:lpstr>
      <vt:lpstr>Office Theme</vt:lpstr>
      <vt:lpstr>Handouts</vt:lpstr>
      <vt:lpstr>Children and Young People’s Mental Health</vt:lpstr>
      <vt:lpstr>BWC Website</vt:lpstr>
      <vt:lpstr>Common mental health problems among children and young people </vt:lpstr>
      <vt:lpstr>Covid and the mental health of  children and young people </vt:lpstr>
      <vt:lpstr>Spotting the signs </vt:lpstr>
      <vt:lpstr>Having the conversation 1 </vt:lpstr>
      <vt:lpstr>Having the conversation 2 </vt:lpstr>
      <vt:lpstr>Social media and mental health</vt:lpstr>
      <vt:lpstr>Social media – what can parents do?</vt:lpstr>
      <vt:lpstr>PowerPoint Presentation</vt:lpstr>
      <vt:lpstr>Specialist support via our partnerships</vt:lpstr>
      <vt:lpstr>Our partnership with Kooth</vt:lpstr>
      <vt:lpstr>Our partnership with Relate</vt:lpstr>
      <vt:lpstr>How to access the support available</vt:lpstr>
      <vt:lpstr>Case Study     </vt:lpstr>
      <vt:lpstr>Case Study     </vt:lpstr>
      <vt:lpstr>Specialist help</vt:lpstr>
      <vt:lpstr>Information and support</vt:lpstr>
      <vt:lpstr>Information and 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Malan</dc:creator>
  <cp:lastModifiedBy>Paul Barrett</cp:lastModifiedBy>
  <cp:revision>277</cp:revision>
  <cp:lastPrinted>2022-02-07T10:22:23Z</cp:lastPrinted>
  <dcterms:created xsi:type="dcterms:W3CDTF">2017-07-08T14:08:31Z</dcterms:created>
  <dcterms:modified xsi:type="dcterms:W3CDTF">2022-02-10T15:54:06Z</dcterms:modified>
</cp:coreProperties>
</file>