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3.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4.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5.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6.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slideLayouts/slideLayout30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88" r:id="rId5"/>
    <p:sldMasterId id="2147483780" r:id="rId6"/>
    <p:sldMasterId id="2147484086" r:id="rId7"/>
    <p:sldMasterId id="2147484098" r:id="rId8"/>
    <p:sldMasterId id="2147484199" r:id="rId9"/>
    <p:sldMasterId id="2147483648" r:id="rId10"/>
  </p:sldMasterIdLst>
  <p:notesMasterIdLst>
    <p:notesMasterId r:id="rId23"/>
  </p:notesMasterIdLst>
  <p:handoutMasterIdLst>
    <p:handoutMasterId r:id="rId24"/>
  </p:handoutMasterIdLst>
  <p:sldIdLst>
    <p:sldId id="2147476276" r:id="rId11"/>
    <p:sldId id="2147476279" r:id="rId12"/>
    <p:sldId id="2147476286" r:id="rId13"/>
    <p:sldId id="348" r:id="rId14"/>
    <p:sldId id="358" r:id="rId15"/>
    <p:sldId id="2147476282" r:id="rId16"/>
    <p:sldId id="2147476288" r:id="rId17"/>
    <p:sldId id="2147476289" r:id="rId18"/>
    <p:sldId id="2147476287" r:id="rId19"/>
    <p:sldId id="2147476283" r:id="rId20"/>
    <p:sldId id="2147476278" r:id="rId21"/>
    <p:sldId id="2147476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F7F"/>
    <a:srgbClr val="CDFFE8"/>
    <a:srgbClr val="282828"/>
    <a:srgbClr val="007C43"/>
    <a:srgbClr val="000000"/>
    <a:srgbClr val="FFFFFF"/>
    <a:srgbClr val="F7A600"/>
    <a:srgbClr val="A07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14E912-631A-41A7-B210-FD26083A21FA}" v="2" dt="2023-10-25T07:16:24.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372" autoAdjust="0"/>
  </p:normalViewPr>
  <p:slideViewPr>
    <p:cSldViewPr snapToGrid="0">
      <p:cViewPr varScale="1">
        <p:scale>
          <a:sx n="35" d="100"/>
          <a:sy n="35" d="100"/>
        </p:scale>
        <p:origin x="21" y="414"/>
      </p:cViewPr>
      <p:guideLst/>
    </p:cSldViewPr>
  </p:slideViewPr>
  <p:notesTextViewPr>
    <p:cViewPr>
      <p:scale>
        <a:sx n="1" d="1"/>
        <a:sy n="1" d="1"/>
      </p:scale>
      <p:origin x="0" y="0"/>
    </p:cViewPr>
  </p:notesTextViewPr>
  <p:notesViewPr>
    <p:cSldViewPr snapToGrid="0">
      <p:cViewPr varScale="1">
        <p:scale>
          <a:sx n="56" d="100"/>
          <a:sy n="56" d="100"/>
        </p:scale>
        <p:origin x="258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47414B-8D2E-F458-6009-FE0892258D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A7AAE9C-AC61-BC41-6B0C-DDF4951AC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9B91A3-CB26-4F7B-90AD-23865471C99F}" type="datetimeFigureOut">
              <a:rPr lang="en-GB" smtClean="0"/>
              <a:t>23/11/2023</a:t>
            </a:fld>
            <a:endParaRPr lang="en-GB" dirty="0"/>
          </a:p>
        </p:txBody>
      </p:sp>
      <p:sp>
        <p:nvSpPr>
          <p:cNvPr id="4" name="Footer Placeholder 3">
            <a:extLst>
              <a:ext uri="{FF2B5EF4-FFF2-40B4-BE49-F238E27FC236}">
                <a16:creationId xmlns:a16="http://schemas.microsoft.com/office/drawing/2014/main" id="{0A17B22B-A715-BCAD-F05A-0CA1004F2A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1F0C989-B21E-BCAB-00AF-0A6758A98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58BAD1-A9E4-4528-8B78-A4C3FEEED5E4}" type="slidenum">
              <a:rPr lang="en-GB" smtClean="0"/>
              <a:t>‹#›</a:t>
            </a:fld>
            <a:endParaRPr lang="en-GB" dirty="0"/>
          </a:p>
        </p:txBody>
      </p:sp>
    </p:spTree>
    <p:extLst>
      <p:ext uri="{BB962C8B-B14F-4D97-AF65-F5344CB8AC3E}">
        <p14:creationId xmlns:p14="http://schemas.microsoft.com/office/powerpoint/2010/main" val="1271205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37448-12E3-4463-A4A2-C398923A107E}" type="datetimeFigureOut">
              <a:rPr lang="en-GB" smtClean="0"/>
              <a:t>23/11/2023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1EADE-80E0-4F04-BADD-187C261F33D8}" type="slidenum">
              <a:rPr lang="en-GB" smtClean="0"/>
              <a:t>‹#›</a:t>
            </a:fld>
            <a:endParaRPr lang="en-GB" dirty="0"/>
          </a:p>
        </p:txBody>
      </p:sp>
    </p:spTree>
    <p:extLst>
      <p:ext uri="{BB962C8B-B14F-4D97-AF65-F5344CB8AC3E}">
        <p14:creationId xmlns:p14="http://schemas.microsoft.com/office/powerpoint/2010/main" val="93027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856C39B-3A1E-4FD7-A163-51C51EE53CD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GB"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6307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C39B-3A1E-4FD7-A163-51C51EE53CDD}" type="slidenum">
              <a:rPr kumimoji="0" lang="en-GB"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85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71EADE-80E0-4F04-BADD-187C261F33D8}" type="slidenum">
              <a:rPr lang="en-GB" smtClean="0"/>
              <a:t>2</a:t>
            </a:fld>
            <a:endParaRPr lang="en-GB" dirty="0"/>
          </a:p>
        </p:txBody>
      </p:sp>
    </p:spTree>
    <p:extLst>
      <p:ext uri="{BB962C8B-B14F-4D97-AF65-F5344CB8AC3E}">
        <p14:creationId xmlns:p14="http://schemas.microsoft.com/office/powerpoint/2010/main" val="4017466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56C39B-3A1E-4FD7-A163-51C51EE53CDD}" type="slidenum">
              <a:rPr lang="en-GB" smtClean="0"/>
              <a:t>3</a:t>
            </a:fld>
            <a:endParaRPr lang="en-GB" dirty="0"/>
          </a:p>
        </p:txBody>
      </p:sp>
    </p:spTree>
    <p:extLst>
      <p:ext uri="{BB962C8B-B14F-4D97-AF65-F5344CB8AC3E}">
        <p14:creationId xmlns:p14="http://schemas.microsoft.com/office/powerpoint/2010/main" val="266637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56C39B-3A1E-4FD7-A163-51C51EE53CDD}" type="slidenum">
              <a:rPr lang="en-GB" smtClean="0"/>
              <a:t>4</a:t>
            </a:fld>
            <a:endParaRPr lang="en-GB" dirty="0"/>
          </a:p>
        </p:txBody>
      </p:sp>
    </p:spTree>
    <p:extLst>
      <p:ext uri="{BB962C8B-B14F-4D97-AF65-F5344CB8AC3E}">
        <p14:creationId xmlns:p14="http://schemas.microsoft.com/office/powerpoint/2010/main" val="85294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856C39B-3A1E-4FD7-A163-51C51EE53CD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0166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DE041-4853-4556-B40C-1EC9E944152E}"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9016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b="0" i="0" dirty="0">
              <a:solidFill>
                <a:srgbClr val="202124"/>
              </a:solidFill>
              <a:effectLst/>
              <a:latin typeface="arial" panose="020B0604020202020204" pitchFamily="34" charset="0"/>
            </a:endParaRPr>
          </a:p>
          <a:p>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C39B-3A1E-4FD7-A163-51C51EE53CDD}" type="slidenum">
              <a:rPr kumimoji="0" lang="en-GB"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881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56C39B-3A1E-4FD7-A163-51C51EE53CDD}" type="slidenum">
              <a:rPr lang="en-GB" smtClean="0"/>
              <a:t>9</a:t>
            </a:fld>
            <a:endParaRPr lang="en-GB" dirty="0"/>
          </a:p>
        </p:txBody>
      </p:sp>
    </p:spTree>
    <p:extLst>
      <p:ext uri="{BB962C8B-B14F-4D97-AF65-F5344CB8AC3E}">
        <p14:creationId xmlns:p14="http://schemas.microsoft.com/office/powerpoint/2010/main" val="176688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b="0" i="0" dirty="0">
              <a:solidFill>
                <a:srgbClr val="202124"/>
              </a:solidFill>
              <a:effectLst/>
              <a:latin typeface="arial" panose="020B0604020202020204" pitchFamily="34" charset="0"/>
            </a:endParaRPr>
          </a:p>
          <a:p>
            <a:endParaRPr lang="en-GB"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6C39B-3A1E-4FD7-A163-51C51EE53CDD}" type="slidenum">
              <a:rPr kumimoji="0" lang="en-GB"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78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6.bin"/></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7.bin"/></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9.bin"/></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0.bin"/></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1.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2.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4.bin"/></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5.bin"/></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6.bin"/></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7.bin"/></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9.bin"/></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0.bin"/></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1.bin"/></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4.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5.bin"/></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6.bin"/></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7.bin"/></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9.bin"/></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0.bin"/></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1.bin"/></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2.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27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4.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5.bin"/></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6.bin"/></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7.bin"/></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9.bin"/></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0.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1.bin"/></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2.bin"/></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4.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5.bin"/></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6.bin"/></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7.bin"/></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9.bin"/></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80.bin"/></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81.bin"/></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8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image" Target="../media/image2.emf"/><Relationship Id="rId4" Type="http://schemas.openxmlformats.org/officeDocument/2006/relationships/oleObject" Target="../embeddings/oleObject26.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11/23/2023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167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11/23/2023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303704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85585-C58B-F50C-8C22-1DB290033F54}"/>
              </a:ext>
            </a:extLst>
          </p:cNvPr>
          <p:cNvSpPr>
            <a:spLocks/>
          </p:cNvSpPr>
          <p:nvPr userDrawn="1"/>
        </p:nvSpPr>
        <p:spPr>
          <a:xfrm>
            <a:off x="578521" y="1323660"/>
            <a:ext cx="1695987" cy="156722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5" name="Rectangle 4">
            <a:extLst>
              <a:ext uri="{FF2B5EF4-FFF2-40B4-BE49-F238E27FC236}">
                <a16:creationId xmlns:a16="http://schemas.microsoft.com/office/drawing/2014/main" id="{55A608C4-2500-5923-04F8-2912A23AF6EA}"/>
              </a:ext>
            </a:extLst>
          </p:cNvPr>
          <p:cNvSpPr>
            <a:spLocks/>
          </p:cNvSpPr>
          <p:nvPr userDrawn="1"/>
        </p:nvSpPr>
        <p:spPr>
          <a:xfrm>
            <a:off x="578521" y="3025402"/>
            <a:ext cx="1695987" cy="157125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7" name="Rectangle 6">
            <a:extLst>
              <a:ext uri="{FF2B5EF4-FFF2-40B4-BE49-F238E27FC236}">
                <a16:creationId xmlns:a16="http://schemas.microsoft.com/office/drawing/2014/main" id="{2BB1EAFC-18CC-0BBA-24E1-29EDBD47345C}"/>
              </a:ext>
            </a:extLst>
          </p:cNvPr>
          <p:cNvSpPr>
            <a:spLocks/>
          </p:cNvSpPr>
          <p:nvPr userDrawn="1"/>
        </p:nvSpPr>
        <p:spPr>
          <a:xfrm>
            <a:off x="578521" y="4728539"/>
            <a:ext cx="1695987" cy="1565101"/>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4"/>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10" name="Text Placeholder 23">
            <a:extLst>
              <a:ext uri="{FF2B5EF4-FFF2-40B4-BE49-F238E27FC236}">
                <a16:creationId xmlns:a16="http://schemas.microsoft.com/office/drawing/2014/main" id="{D78514DA-5D73-4890-54D9-CF8395A178E2}"/>
              </a:ext>
            </a:extLst>
          </p:cNvPr>
          <p:cNvSpPr>
            <a:spLocks noGrp="1"/>
          </p:cNvSpPr>
          <p:nvPr>
            <p:ph type="body" sz="quarter" idx="11"/>
          </p:nvPr>
        </p:nvSpPr>
        <p:spPr>
          <a:xfrm>
            <a:off x="2455729" y="1323661"/>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FB217C48-40F4-65DF-64E8-38D71B98A7E0}"/>
              </a:ext>
            </a:extLst>
          </p:cNvPr>
          <p:cNvSpPr>
            <a:spLocks noGrp="1"/>
          </p:cNvSpPr>
          <p:nvPr>
            <p:ph type="body" sz="quarter" idx="12"/>
          </p:nvPr>
        </p:nvSpPr>
        <p:spPr>
          <a:xfrm>
            <a:off x="2455729" y="3009605"/>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89D953AE-5CB2-E030-D8CB-8035FEA548BC}"/>
              </a:ext>
            </a:extLst>
          </p:cNvPr>
          <p:cNvSpPr>
            <a:spLocks noGrp="1"/>
          </p:cNvSpPr>
          <p:nvPr>
            <p:ph type="body" sz="quarter" idx="13"/>
          </p:nvPr>
        </p:nvSpPr>
        <p:spPr>
          <a:xfrm>
            <a:off x="2455729" y="4747847"/>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92BFB1C1-56F0-C642-1BCA-6BF102C10720}"/>
              </a:ext>
            </a:extLst>
          </p:cNvPr>
          <p:cNvSpPr>
            <a:spLocks noGrp="1"/>
          </p:cNvSpPr>
          <p:nvPr>
            <p:ph type="body" sz="quarter" idx="14"/>
          </p:nvPr>
        </p:nvSpPr>
        <p:spPr>
          <a:xfrm>
            <a:off x="8259835" y="1993406"/>
            <a:ext cx="3612539" cy="1572989"/>
          </a:xfrm>
          <a:prstGeom prst="rect">
            <a:avLst/>
          </a:prstGeom>
        </p:spPr>
        <p:txBody>
          <a:bodyPr/>
          <a:lstStyle>
            <a:lvl1pPr marL="129959"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1pPr>
            <a:lvl2pPr marL="33791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2pPr>
            <a:lvl3pPr marL="545870"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3pPr>
            <a:lvl4pPr marL="75382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4pPr>
            <a:lvl5pPr marL="961781"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A32CB4DA-FD11-CD7C-6979-81AF29513B64}"/>
              </a:ext>
            </a:extLst>
          </p:cNvPr>
          <p:cNvSpPr>
            <a:spLocks noGrp="1"/>
          </p:cNvSpPr>
          <p:nvPr>
            <p:ph type="body" sz="quarter" idx="15"/>
          </p:nvPr>
        </p:nvSpPr>
        <p:spPr>
          <a:xfrm>
            <a:off x="979956" y="174236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BDB0AD76-F656-9FEE-B5D4-EC2D499F16F1}"/>
              </a:ext>
            </a:extLst>
          </p:cNvPr>
          <p:cNvSpPr>
            <a:spLocks noGrp="1"/>
          </p:cNvSpPr>
          <p:nvPr>
            <p:ph type="body" sz="quarter" idx="16"/>
          </p:nvPr>
        </p:nvSpPr>
        <p:spPr>
          <a:xfrm>
            <a:off x="979956" y="2153092"/>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52B03F8B-90C1-2F59-9CD6-03379ACFE7E8}"/>
              </a:ext>
            </a:extLst>
          </p:cNvPr>
          <p:cNvSpPr>
            <a:spLocks noGrp="1"/>
          </p:cNvSpPr>
          <p:nvPr>
            <p:ph type="body" sz="quarter" idx="17"/>
          </p:nvPr>
        </p:nvSpPr>
        <p:spPr>
          <a:xfrm>
            <a:off x="979956" y="342900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E996F7D-6A12-8A29-7722-824A0D95A048}"/>
              </a:ext>
            </a:extLst>
          </p:cNvPr>
          <p:cNvSpPr>
            <a:spLocks noGrp="1"/>
          </p:cNvSpPr>
          <p:nvPr>
            <p:ph type="body" sz="quarter" idx="18"/>
          </p:nvPr>
        </p:nvSpPr>
        <p:spPr>
          <a:xfrm>
            <a:off x="979956" y="38397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7B408758-B558-8385-9024-E1E5701CE7BF}"/>
              </a:ext>
            </a:extLst>
          </p:cNvPr>
          <p:cNvSpPr>
            <a:spLocks noGrp="1"/>
          </p:cNvSpPr>
          <p:nvPr>
            <p:ph type="body" sz="quarter" idx="19"/>
          </p:nvPr>
        </p:nvSpPr>
        <p:spPr>
          <a:xfrm>
            <a:off x="979956" y="5104301"/>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4F695F6C-DBDB-B78D-CA9B-D7A5163B63F9}"/>
              </a:ext>
            </a:extLst>
          </p:cNvPr>
          <p:cNvSpPr>
            <a:spLocks noGrp="1"/>
          </p:cNvSpPr>
          <p:nvPr>
            <p:ph type="body" sz="quarter" idx="20"/>
          </p:nvPr>
        </p:nvSpPr>
        <p:spPr>
          <a:xfrm>
            <a:off x="979956" y="55150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B42AB0B6-9A75-F18D-DF5E-20657EEB33AC}"/>
              </a:ext>
            </a:extLst>
          </p:cNvPr>
          <p:cNvSpPr>
            <a:spLocks noGrp="1"/>
          </p:cNvSpPr>
          <p:nvPr>
            <p:ph type="body" sz="quarter" idx="21"/>
          </p:nvPr>
        </p:nvSpPr>
        <p:spPr>
          <a:xfrm>
            <a:off x="8259563" y="1323661"/>
            <a:ext cx="3612837" cy="418757"/>
          </a:xfrm>
          <a:prstGeom prst="rect">
            <a:avLst/>
          </a:prstGeom>
        </p:spPr>
        <p:txBody>
          <a:bodyPr/>
          <a:lstStyle>
            <a:lvl1pPr>
              <a:defRPr sz="1092"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19040BFE-DF6B-E1CA-6428-66E2890373D9}"/>
              </a:ext>
            </a:extLst>
          </p:cNvPr>
          <p:cNvCxnSpPr>
            <a:cxnSpLocks/>
          </p:cNvCxnSpPr>
          <p:nvPr userDrawn="1"/>
        </p:nvCxnSpPr>
        <p:spPr>
          <a:xfrm>
            <a:off x="8286804" y="1729640"/>
            <a:ext cx="3585571" cy="0"/>
          </a:xfrm>
          <a:prstGeom prst="line">
            <a:avLst/>
          </a:prstGeom>
          <a:noFill/>
          <a:ln w="6350" cap="flat" cmpd="sng" algn="ctr">
            <a:solidFill>
              <a:schemeClr val="bg1"/>
            </a:solidFill>
            <a:prstDash val="solid"/>
          </a:ln>
          <a:effectLst/>
        </p:spPr>
      </p:cxnSp>
      <p:sp>
        <p:nvSpPr>
          <p:cNvPr id="26" name="Text Placeholder 8">
            <a:extLst>
              <a:ext uri="{FF2B5EF4-FFF2-40B4-BE49-F238E27FC236}">
                <a16:creationId xmlns:a16="http://schemas.microsoft.com/office/drawing/2014/main" id="{5563C26F-06EA-97B2-DFA7-85EA8D6BDC9C}"/>
              </a:ext>
            </a:extLst>
          </p:cNvPr>
          <p:cNvSpPr>
            <a:spLocks noGrp="1"/>
          </p:cNvSpPr>
          <p:nvPr>
            <p:ph type="body" sz="quarter" idx="10" hasCustomPrompt="1"/>
          </p:nvPr>
        </p:nvSpPr>
        <p:spPr>
          <a:xfrm>
            <a:off x="578547" y="401270"/>
            <a:ext cx="7291928" cy="765813"/>
          </a:xfrm>
          <a:prstGeom prst="rect">
            <a:avLst/>
          </a:prstGeom>
        </p:spPr>
        <p:txBody>
          <a:bodyPr lIns="0"/>
          <a:lstStyle>
            <a:lvl1pPr algn="l">
              <a:lnSpc>
                <a:spcPct val="90000"/>
              </a:lnSpc>
              <a:defRPr lang="en-GB" sz="2729" b="1" i="0" spc="-64" dirty="0" smtClean="0">
                <a:solidFill>
                  <a:srgbClr val="282828"/>
                </a:solidFill>
                <a:latin typeface="Poppins"/>
                <a:ea typeface="+mj-ea"/>
                <a:cs typeface="Poppins"/>
              </a:defRPr>
            </a:lvl1pPr>
          </a:lstStyle>
          <a:p>
            <a:pPr lvl="0"/>
            <a:r>
              <a:rPr lang="en-GB"/>
              <a:t>Insert title here</a:t>
            </a:r>
          </a:p>
        </p:txBody>
      </p:sp>
      <p:sp>
        <p:nvSpPr>
          <p:cNvPr id="6" name="Oval 5">
            <a:extLst>
              <a:ext uri="{FF2B5EF4-FFF2-40B4-BE49-F238E27FC236}">
                <a16:creationId xmlns:a16="http://schemas.microsoft.com/office/drawing/2014/main" id="{9658C66B-5DC8-13AC-F87F-7995831093BC}"/>
              </a:ext>
            </a:extLst>
          </p:cNvPr>
          <p:cNvSpPr/>
          <p:nvPr userDrawn="1"/>
        </p:nvSpPr>
        <p:spPr>
          <a:xfrm>
            <a:off x="7755420"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775"/>
              </a:lnSpc>
              <a:spcBef>
                <a:spcPts val="0"/>
              </a:spcBef>
              <a:spcAft>
                <a:spcPts val="0"/>
              </a:spcAft>
              <a:buClrTx/>
              <a:buSzTx/>
              <a:buFontTx/>
              <a:buNone/>
              <a:tabLst/>
              <a:defRPr/>
            </a:pPr>
            <a:r>
              <a:rPr kumimoji="0" lang="en-GB" sz="3638"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sp>
        <p:nvSpPr>
          <p:cNvPr id="8" name="Slide Number Placeholder 2">
            <a:extLst>
              <a:ext uri="{FF2B5EF4-FFF2-40B4-BE49-F238E27FC236}">
                <a16:creationId xmlns:a16="http://schemas.microsoft.com/office/drawing/2014/main" id="{96944BE9-A858-5D0F-C284-FE7D930507FE}"/>
              </a:ext>
            </a:extLst>
          </p:cNvPr>
          <p:cNvSpPr>
            <a:spLocks noGrp="1"/>
          </p:cNvSpPr>
          <p:nvPr>
            <p:ph type="sldNum" sz="quarter" idx="4"/>
          </p:nvPr>
        </p:nvSpPr>
        <p:spPr>
          <a:xfrm>
            <a:off x="9030167" y="6444056"/>
            <a:ext cx="2804160" cy="98040"/>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495998984"/>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6_Title Only">
    <p:bg bwMode="auto">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55413-F111-6A83-9579-F09657CE1D8F}"/>
              </a:ext>
            </a:extLst>
          </p:cNvPr>
          <p:cNvSpPr>
            <a:spLocks/>
          </p:cNvSpPr>
          <p:nvPr userDrawn="1"/>
        </p:nvSpPr>
        <p:spPr>
          <a:xfrm>
            <a:off x="568214" y="1323660"/>
            <a:ext cx="1706295" cy="1567224"/>
          </a:xfrm>
          <a:prstGeom prst="rect">
            <a:avLst/>
          </a:prstGeom>
          <a:gradFill>
            <a:gsLst>
              <a:gs pos="84000">
                <a:srgbClr val="4EA9A5"/>
              </a:gs>
              <a:gs pos="21000">
                <a:srgbClr val="006AB4"/>
              </a:gs>
              <a:gs pos="56000">
                <a:srgbClr val="2687AB"/>
              </a:gs>
              <a:gs pos="100000">
                <a:srgbClr val="70C6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819" dirty="0"/>
          </a:p>
        </p:txBody>
      </p:sp>
      <p:sp>
        <p:nvSpPr>
          <p:cNvPr id="8" name="Rectangle 7">
            <a:extLst>
              <a:ext uri="{FF2B5EF4-FFF2-40B4-BE49-F238E27FC236}">
                <a16:creationId xmlns:a16="http://schemas.microsoft.com/office/drawing/2014/main" id="{B7A17DDE-FF7E-DD8D-41FE-680F7E92B6D8}"/>
              </a:ext>
            </a:extLst>
          </p:cNvPr>
          <p:cNvSpPr>
            <a:spLocks/>
          </p:cNvSpPr>
          <p:nvPr userDrawn="1"/>
        </p:nvSpPr>
        <p:spPr>
          <a:xfrm>
            <a:off x="568214" y="3029006"/>
            <a:ext cx="1706295" cy="1567224"/>
          </a:xfrm>
          <a:prstGeom prst="rect">
            <a:avLst/>
          </a:prstGeom>
          <a:gradFill>
            <a:gsLst>
              <a:gs pos="84000">
                <a:srgbClr val="4EA9A5"/>
              </a:gs>
              <a:gs pos="21000">
                <a:srgbClr val="006AB4"/>
              </a:gs>
              <a:gs pos="56000">
                <a:srgbClr val="2687AB"/>
              </a:gs>
              <a:gs pos="100000">
                <a:srgbClr val="70C6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819" dirty="0"/>
          </a:p>
        </p:txBody>
      </p:sp>
      <p:sp>
        <p:nvSpPr>
          <p:cNvPr id="9" name="Rectangle 8">
            <a:extLst>
              <a:ext uri="{FF2B5EF4-FFF2-40B4-BE49-F238E27FC236}">
                <a16:creationId xmlns:a16="http://schemas.microsoft.com/office/drawing/2014/main" id="{561A1088-08FE-CA61-2E0C-10E0DDA00150}"/>
              </a:ext>
            </a:extLst>
          </p:cNvPr>
          <p:cNvSpPr>
            <a:spLocks/>
          </p:cNvSpPr>
          <p:nvPr userDrawn="1"/>
        </p:nvSpPr>
        <p:spPr>
          <a:xfrm>
            <a:off x="568214" y="4731373"/>
            <a:ext cx="1706295" cy="1567224"/>
          </a:xfrm>
          <a:prstGeom prst="rect">
            <a:avLst/>
          </a:prstGeom>
          <a:gradFill>
            <a:gsLst>
              <a:gs pos="84000">
                <a:srgbClr val="4EA9A5"/>
              </a:gs>
              <a:gs pos="21000">
                <a:srgbClr val="006AB4"/>
              </a:gs>
              <a:gs pos="56000">
                <a:srgbClr val="2687AB"/>
              </a:gs>
              <a:gs pos="100000">
                <a:srgbClr val="70C6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4"/>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10" name="Text Placeholder 23">
            <a:extLst>
              <a:ext uri="{FF2B5EF4-FFF2-40B4-BE49-F238E27FC236}">
                <a16:creationId xmlns:a16="http://schemas.microsoft.com/office/drawing/2014/main" id="{6461BE70-7CA5-0416-45B5-E7041B9CB3B0}"/>
              </a:ext>
            </a:extLst>
          </p:cNvPr>
          <p:cNvSpPr>
            <a:spLocks noGrp="1"/>
          </p:cNvSpPr>
          <p:nvPr>
            <p:ph type="body" sz="quarter" idx="11"/>
          </p:nvPr>
        </p:nvSpPr>
        <p:spPr>
          <a:xfrm>
            <a:off x="2455729" y="1323661"/>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E92F64AC-6403-24C4-E1FB-8BB0E540BD92}"/>
              </a:ext>
            </a:extLst>
          </p:cNvPr>
          <p:cNvSpPr>
            <a:spLocks noGrp="1"/>
          </p:cNvSpPr>
          <p:nvPr>
            <p:ph type="body" sz="quarter" idx="12"/>
          </p:nvPr>
        </p:nvSpPr>
        <p:spPr>
          <a:xfrm>
            <a:off x="2455729" y="3009605"/>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DDE5D260-C16B-DC5B-3CA0-B25DD4A8D49B}"/>
              </a:ext>
            </a:extLst>
          </p:cNvPr>
          <p:cNvSpPr>
            <a:spLocks noGrp="1"/>
          </p:cNvSpPr>
          <p:nvPr>
            <p:ph type="body" sz="quarter" idx="13"/>
          </p:nvPr>
        </p:nvSpPr>
        <p:spPr>
          <a:xfrm>
            <a:off x="2455729" y="4747847"/>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ACF8D3F4-CC68-D982-3A51-D5CA57DAAA7E}"/>
              </a:ext>
            </a:extLst>
          </p:cNvPr>
          <p:cNvSpPr>
            <a:spLocks noGrp="1"/>
          </p:cNvSpPr>
          <p:nvPr>
            <p:ph type="body" sz="quarter" idx="14"/>
          </p:nvPr>
        </p:nvSpPr>
        <p:spPr>
          <a:xfrm>
            <a:off x="8259835" y="1993406"/>
            <a:ext cx="3612539" cy="1572989"/>
          </a:xfrm>
          <a:prstGeom prst="rect">
            <a:avLst/>
          </a:prstGeom>
        </p:spPr>
        <p:txBody>
          <a:bodyPr/>
          <a:lstStyle>
            <a:lvl1pPr marL="129959"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1pPr>
            <a:lvl2pPr marL="33791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2pPr>
            <a:lvl3pPr marL="545870"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3pPr>
            <a:lvl4pPr marL="75382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4pPr>
            <a:lvl5pPr marL="961781"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A749C020-7C53-B2EF-A8A2-B04022657F62}"/>
              </a:ext>
            </a:extLst>
          </p:cNvPr>
          <p:cNvSpPr>
            <a:spLocks noGrp="1"/>
          </p:cNvSpPr>
          <p:nvPr>
            <p:ph type="body" sz="quarter" idx="15"/>
          </p:nvPr>
        </p:nvSpPr>
        <p:spPr>
          <a:xfrm>
            <a:off x="979956" y="174236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ADAF825C-B96D-E02F-363A-1D4505DAABC5}"/>
              </a:ext>
            </a:extLst>
          </p:cNvPr>
          <p:cNvSpPr>
            <a:spLocks noGrp="1"/>
          </p:cNvSpPr>
          <p:nvPr>
            <p:ph type="body" sz="quarter" idx="16"/>
          </p:nvPr>
        </p:nvSpPr>
        <p:spPr>
          <a:xfrm>
            <a:off x="979956" y="2153092"/>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F537DA34-7A55-D6E2-D71D-E40E510BD071}"/>
              </a:ext>
            </a:extLst>
          </p:cNvPr>
          <p:cNvSpPr>
            <a:spLocks noGrp="1"/>
          </p:cNvSpPr>
          <p:nvPr>
            <p:ph type="body" sz="quarter" idx="17"/>
          </p:nvPr>
        </p:nvSpPr>
        <p:spPr>
          <a:xfrm>
            <a:off x="979956" y="342900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C1C50850-C704-225D-E6BB-1EAB8FF600E2}"/>
              </a:ext>
            </a:extLst>
          </p:cNvPr>
          <p:cNvSpPr>
            <a:spLocks noGrp="1"/>
          </p:cNvSpPr>
          <p:nvPr>
            <p:ph type="body" sz="quarter" idx="18"/>
          </p:nvPr>
        </p:nvSpPr>
        <p:spPr>
          <a:xfrm>
            <a:off x="979956" y="38397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E8FE0B2D-12EC-BB67-6D81-CA51D2F985E2}"/>
              </a:ext>
            </a:extLst>
          </p:cNvPr>
          <p:cNvSpPr>
            <a:spLocks noGrp="1"/>
          </p:cNvSpPr>
          <p:nvPr>
            <p:ph type="body" sz="quarter" idx="19"/>
          </p:nvPr>
        </p:nvSpPr>
        <p:spPr>
          <a:xfrm>
            <a:off x="979956" y="5104301"/>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5AA934B1-DE50-91E1-3563-F6223381DF4C}"/>
              </a:ext>
            </a:extLst>
          </p:cNvPr>
          <p:cNvSpPr>
            <a:spLocks noGrp="1"/>
          </p:cNvSpPr>
          <p:nvPr>
            <p:ph type="body" sz="quarter" idx="20"/>
          </p:nvPr>
        </p:nvSpPr>
        <p:spPr>
          <a:xfrm>
            <a:off x="979956" y="55150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3B0E961C-68E1-BA17-F864-0CDFAF8AD8F4}"/>
              </a:ext>
            </a:extLst>
          </p:cNvPr>
          <p:cNvSpPr>
            <a:spLocks noGrp="1"/>
          </p:cNvSpPr>
          <p:nvPr>
            <p:ph type="body" sz="quarter" idx="21"/>
          </p:nvPr>
        </p:nvSpPr>
        <p:spPr>
          <a:xfrm>
            <a:off x="8259563" y="1323661"/>
            <a:ext cx="3612837" cy="418757"/>
          </a:xfrm>
          <a:prstGeom prst="rect">
            <a:avLst/>
          </a:prstGeom>
        </p:spPr>
        <p:txBody>
          <a:bodyPr/>
          <a:lstStyle>
            <a:lvl1pPr>
              <a:defRPr sz="1092"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EA405B51-109B-B7B1-4669-847C43E6D2C6}"/>
              </a:ext>
            </a:extLst>
          </p:cNvPr>
          <p:cNvCxnSpPr>
            <a:cxnSpLocks/>
          </p:cNvCxnSpPr>
          <p:nvPr userDrawn="1"/>
        </p:nvCxnSpPr>
        <p:spPr>
          <a:xfrm>
            <a:off x="8286804" y="1729640"/>
            <a:ext cx="3585571" cy="0"/>
          </a:xfrm>
          <a:prstGeom prst="line">
            <a:avLst/>
          </a:prstGeom>
          <a:noFill/>
          <a:ln w="6350" cap="flat" cmpd="sng" algn="ctr">
            <a:solidFill>
              <a:schemeClr val="bg1"/>
            </a:solidFill>
            <a:prstDash val="solid"/>
          </a:ln>
          <a:effectLst/>
        </p:spPr>
      </p:cxnSp>
      <p:sp>
        <p:nvSpPr>
          <p:cNvPr id="26" name="Text Placeholder 8">
            <a:extLst>
              <a:ext uri="{FF2B5EF4-FFF2-40B4-BE49-F238E27FC236}">
                <a16:creationId xmlns:a16="http://schemas.microsoft.com/office/drawing/2014/main" id="{3813C7F6-470C-C84C-F996-8A6213D89AED}"/>
              </a:ext>
            </a:extLst>
          </p:cNvPr>
          <p:cNvSpPr>
            <a:spLocks noGrp="1"/>
          </p:cNvSpPr>
          <p:nvPr>
            <p:ph type="body" sz="quarter" idx="10" hasCustomPrompt="1"/>
          </p:nvPr>
        </p:nvSpPr>
        <p:spPr>
          <a:xfrm>
            <a:off x="578547" y="401270"/>
            <a:ext cx="7291928" cy="765813"/>
          </a:xfrm>
          <a:prstGeom prst="rect">
            <a:avLst/>
          </a:prstGeom>
        </p:spPr>
        <p:txBody>
          <a:bodyPr lIns="0"/>
          <a:lstStyle>
            <a:lvl1pPr algn="l">
              <a:lnSpc>
                <a:spcPct val="90000"/>
              </a:lnSpc>
              <a:defRPr lang="en-GB" sz="2729" b="1" i="0" spc="-64" dirty="0" smtClean="0">
                <a:solidFill>
                  <a:srgbClr val="282828"/>
                </a:solidFill>
                <a:latin typeface="Poppins"/>
                <a:ea typeface="+mj-ea"/>
                <a:cs typeface="Poppins"/>
              </a:defRPr>
            </a:lvl1pPr>
          </a:lstStyle>
          <a:p>
            <a:pPr lvl="0"/>
            <a:r>
              <a:rPr lang="en-GB"/>
              <a:t>Insert title here</a:t>
            </a:r>
          </a:p>
        </p:txBody>
      </p:sp>
      <p:sp>
        <p:nvSpPr>
          <p:cNvPr id="2" name="Oval 1">
            <a:extLst>
              <a:ext uri="{FF2B5EF4-FFF2-40B4-BE49-F238E27FC236}">
                <a16:creationId xmlns:a16="http://schemas.microsoft.com/office/drawing/2014/main" id="{0D8663FC-F7A6-8036-C0AC-4598CA8E7CE9}"/>
              </a:ext>
            </a:extLst>
          </p:cNvPr>
          <p:cNvSpPr/>
          <p:nvPr userDrawn="1"/>
        </p:nvSpPr>
        <p:spPr>
          <a:xfrm>
            <a:off x="7755420"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775"/>
              </a:lnSpc>
              <a:spcBef>
                <a:spcPts val="0"/>
              </a:spcBef>
              <a:spcAft>
                <a:spcPts val="0"/>
              </a:spcAft>
              <a:buClrTx/>
              <a:buSzTx/>
              <a:buFontTx/>
              <a:buNone/>
              <a:tabLst/>
              <a:defRPr/>
            </a:pPr>
            <a:r>
              <a:rPr kumimoji="0" lang="en-GB" sz="3638"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spTree>
    <p:extLst>
      <p:ext uri="{BB962C8B-B14F-4D97-AF65-F5344CB8AC3E}">
        <p14:creationId xmlns:p14="http://schemas.microsoft.com/office/powerpoint/2010/main" val="3428828979"/>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hirds Split 3 col">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646518-D5D6-6209-DD5E-C40CBD713E78}"/>
              </a:ext>
            </a:extLst>
          </p:cNvPr>
          <p:cNvSpPr/>
          <p:nvPr userDrawn="1"/>
        </p:nvSpPr>
        <p:spPr>
          <a:xfrm>
            <a:off x="0" y="1534098"/>
            <a:ext cx="4085488" cy="5323518"/>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3" name="white right half">
            <a:extLst>
              <a:ext uri="{FF2B5EF4-FFF2-40B4-BE49-F238E27FC236}">
                <a16:creationId xmlns:a16="http://schemas.microsoft.com/office/drawing/2014/main" id="{747CFB75-7D71-23BC-3385-9E2DF23DDCC2}"/>
              </a:ext>
            </a:extLst>
          </p:cNvPr>
          <p:cNvSpPr/>
          <p:nvPr/>
        </p:nvSpPr>
        <p:spPr>
          <a:xfrm>
            <a:off x="8131576" y="1534099"/>
            <a:ext cx="4060425"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4" name="white right half">
            <a:extLst>
              <a:ext uri="{FF2B5EF4-FFF2-40B4-BE49-F238E27FC236}">
                <a16:creationId xmlns:a16="http://schemas.microsoft.com/office/drawing/2014/main" id="{65119803-2867-61CE-6178-549060E8EF12}"/>
              </a:ext>
            </a:extLst>
          </p:cNvPr>
          <p:cNvSpPr>
            <a:spLocks noGrp="1" noRot="1" noMove="1" noResize="1" noEditPoints="1" noAdjustHandles="1" noChangeArrowheads="1" noChangeShapeType="1"/>
          </p:cNvSpPr>
          <p:nvPr userDrawn="1"/>
        </p:nvSpPr>
        <p:spPr>
          <a:xfrm>
            <a:off x="4071457" y="1534484"/>
            <a:ext cx="4060425"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910"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650510"/>
            <a:ext cx="3222963" cy="182806"/>
          </a:xfrm>
          <a:prstGeom prst="rect">
            <a:avLst/>
          </a:prstGeom>
        </p:spPr>
        <p:txBody>
          <a:bodyPr vert="horz" wrap="square" lIns="0" tIns="14604" rIns="0" bIns="0" rtlCol="0">
            <a:spAutoFit/>
          </a:bodyPr>
          <a:lstStyle>
            <a:lvl1pPr>
              <a:defRPr lang="en-US" sz="1092" b="1" spc="-20"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16465" y="2966337"/>
            <a:ext cx="3130548" cy="691023"/>
          </a:xfrm>
          <a:prstGeom prst="rect">
            <a:avLst/>
          </a:prstGeom>
        </p:spPr>
        <p:txBody>
          <a:bodyPr vert="horz" wrap="square" lIns="0" tIns="176530" rIns="0" bIns="0" rtlCol="0">
            <a:spAutoFit/>
          </a:bodyPr>
          <a:lstStyle>
            <a:lvl1pPr>
              <a:lnSpc>
                <a:spcPct val="90000"/>
              </a:lnSpc>
              <a:defRPr lang="en-US" sz="3638" b="1" spc="-146" dirty="0" smtClean="0">
                <a:solidFill>
                  <a:srgbClr val="FFFFFF"/>
                </a:solidFill>
                <a:latin typeface="Poppins"/>
                <a:cs typeface="Poppins"/>
              </a:defRPr>
            </a:lvl1pPr>
          </a:lstStyle>
          <a:p>
            <a:pPr marL="5776" marR="10109" lvl="0">
              <a:lnSpc>
                <a:spcPct val="91000"/>
              </a:lnSpc>
              <a:spcBef>
                <a:spcPts val="632"/>
              </a:spcBef>
            </a:pPr>
            <a:r>
              <a:rPr lang="en-US"/>
              <a:t>Click to edit</a:t>
            </a:r>
          </a:p>
        </p:txBody>
      </p:sp>
      <p:sp>
        <p:nvSpPr>
          <p:cNvPr id="29" name="Text Placeholder 8">
            <a:extLst>
              <a:ext uri="{FF2B5EF4-FFF2-40B4-BE49-F238E27FC236}">
                <a16:creationId xmlns:a16="http://schemas.microsoft.com/office/drawing/2014/main" id="{670CB436-F928-625E-6DC7-8731560C3953}"/>
              </a:ext>
            </a:extLst>
          </p:cNvPr>
          <p:cNvSpPr>
            <a:spLocks noGrp="1"/>
          </p:cNvSpPr>
          <p:nvPr userDrawn="1">
            <p:ph type="body" sz="quarter" idx="10" hasCustomPrompt="1"/>
          </p:nvPr>
        </p:nvSpPr>
        <p:spPr>
          <a:xfrm>
            <a:off x="516463" y="4402854"/>
            <a:ext cx="3222963" cy="1469758"/>
          </a:xfrm>
          <a:prstGeom prst="rect">
            <a:avLst/>
          </a:prstGeom>
        </p:spPr>
        <p:txBody>
          <a:bodyPr lIns="0"/>
          <a:lstStyle>
            <a:lvl1pPr>
              <a:lnSpc>
                <a:spcPct val="90000"/>
              </a:lnSpc>
              <a:defRPr lang="en-GB" sz="3638" b="1" i="0" spc="-64" dirty="0" smtClean="0">
                <a:solidFill>
                  <a:schemeClr val="bg1"/>
                </a:solidFill>
                <a:latin typeface="Poppins"/>
                <a:ea typeface="+mj-ea"/>
                <a:cs typeface="Poppins"/>
              </a:defRPr>
            </a:lvl1pPr>
          </a:lstStyle>
          <a:p>
            <a:pPr lvl="0"/>
            <a:r>
              <a:rPr lang="en-GB"/>
              <a:t>title</a:t>
            </a:r>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4272685" y="2661046"/>
            <a:ext cx="3615724" cy="213200"/>
          </a:xfrm>
          <a:prstGeom prst="rect">
            <a:avLst/>
          </a:prstGeom>
        </p:spPr>
        <p:txBody>
          <a:bodyPr vert="horz" wrap="square" lIns="0" tIns="17145" rIns="0" bIns="0" rtlCol="0">
            <a:spAutoFit/>
          </a:bodyPr>
          <a:lstStyle>
            <a:lvl1pPr>
              <a:defRPr lang="en-US" sz="1273" b="1" spc="-5"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30">
            <a:extLst>
              <a:ext uri="{FF2B5EF4-FFF2-40B4-BE49-F238E27FC236}">
                <a16:creationId xmlns:a16="http://schemas.microsoft.com/office/drawing/2014/main" id="{4C36E47B-0A8A-8021-6289-286F2311D889}"/>
              </a:ext>
            </a:extLst>
          </p:cNvPr>
          <p:cNvSpPr>
            <a:spLocks noGrp="1"/>
          </p:cNvSpPr>
          <p:nvPr>
            <p:ph type="body" sz="quarter" idx="17" hasCustomPrompt="1"/>
          </p:nvPr>
        </p:nvSpPr>
        <p:spPr>
          <a:xfrm>
            <a:off x="578547" y="471704"/>
            <a:ext cx="9445077" cy="300788"/>
          </a:xfrm>
          <a:prstGeom prst="rect">
            <a:avLst/>
          </a:prstGeom>
        </p:spPr>
        <p:txBody>
          <a:bodyPr vert="horz" wrap="square" lIns="0" tIns="11430" rIns="0" bIns="0" rtlCol="0">
            <a:spAutoFit/>
          </a:bodyPr>
          <a:lstStyle>
            <a:lvl1pPr>
              <a:lnSpc>
                <a:spcPct val="90000"/>
              </a:lnSpc>
              <a:defRPr lang="en-US" sz="1751"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the title</a:t>
            </a:r>
            <a:endParaRPr lang="en-GB"/>
          </a:p>
        </p:txBody>
      </p:sp>
      <p:sp>
        <p:nvSpPr>
          <p:cNvPr id="6" name="Text Placeholder 32">
            <a:extLst>
              <a:ext uri="{FF2B5EF4-FFF2-40B4-BE49-F238E27FC236}">
                <a16:creationId xmlns:a16="http://schemas.microsoft.com/office/drawing/2014/main" id="{61BA9C70-3A34-9501-A78F-3C5F330A40FE}"/>
              </a:ext>
            </a:extLst>
          </p:cNvPr>
          <p:cNvSpPr>
            <a:spLocks noGrp="1"/>
          </p:cNvSpPr>
          <p:nvPr>
            <p:ph type="body" sz="quarter" idx="20"/>
          </p:nvPr>
        </p:nvSpPr>
        <p:spPr>
          <a:xfrm>
            <a:off x="8426846" y="1840379"/>
            <a:ext cx="3096045" cy="185372"/>
          </a:xfrm>
          <a:prstGeom prst="rect">
            <a:avLst/>
          </a:prstGeom>
        </p:spPr>
        <p:txBody>
          <a:bodyPr vert="horz" wrap="square" lIns="0" tIns="17145" rIns="0" bIns="0" rtlCol="0">
            <a:spAutoFit/>
          </a:bodyPr>
          <a:lstStyle>
            <a:lvl1pPr>
              <a:defRPr lang="en-US" sz="1092"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8" name="Text Placeholder 7">
            <a:extLst>
              <a:ext uri="{FF2B5EF4-FFF2-40B4-BE49-F238E27FC236}">
                <a16:creationId xmlns:a16="http://schemas.microsoft.com/office/drawing/2014/main" id="{8BD4789C-72AF-F97B-5A58-3CCCA401A031}"/>
              </a:ext>
            </a:extLst>
          </p:cNvPr>
          <p:cNvSpPr>
            <a:spLocks noGrp="1"/>
          </p:cNvSpPr>
          <p:nvPr>
            <p:ph type="body" sz="quarter" idx="21"/>
          </p:nvPr>
        </p:nvSpPr>
        <p:spPr>
          <a:xfrm>
            <a:off x="8426557" y="2559852"/>
            <a:ext cx="3248979" cy="3696620"/>
          </a:xfrm>
          <a:prstGeom prst="rect">
            <a:avLst/>
          </a:prstGeom>
        </p:spPr>
        <p:txBody>
          <a:bodyPr lIns="0"/>
          <a:lstStyle>
            <a:lvl1pPr algn="l">
              <a:defRPr lang="en-GB" sz="2001" b="1" i="0" spc="-64" dirty="0" smtClean="0">
                <a:solidFill>
                  <a:schemeClr val="bg1"/>
                </a:solidFill>
                <a:latin typeface="Poppins"/>
                <a:ea typeface="+mj-ea"/>
                <a:cs typeface="Poppins"/>
              </a:defRPr>
            </a:lvl1pPr>
            <a:lvl2pPr algn="l">
              <a:defRPr sz="2001">
                <a:latin typeface="Poppins" panose="00000500000000000000" pitchFamily="2" charset="0"/>
                <a:cs typeface="Poppins" panose="00000500000000000000" pitchFamily="2" charset="0"/>
              </a:defRPr>
            </a:lvl2pPr>
            <a:lvl3pPr algn="l">
              <a:defRPr sz="2001">
                <a:latin typeface="Poppins" panose="00000500000000000000" pitchFamily="2" charset="0"/>
                <a:cs typeface="Poppins" panose="00000500000000000000" pitchFamily="2" charset="0"/>
              </a:defRPr>
            </a:lvl3pPr>
            <a:lvl4pPr algn="l">
              <a:defRPr sz="2001">
                <a:latin typeface="Poppins" panose="00000500000000000000" pitchFamily="2" charset="0"/>
                <a:cs typeface="Poppins" panose="00000500000000000000" pitchFamily="2" charset="0"/>
              </a:defRPr>
            </a:lvl4pPr>
            <a:lvl5pPr algn="l">
              <a:defRPr sz="2001">
                <a:latin typeface="Poppins" panose="00000500000000000000" pitchFamily="2" charset="0"/>
                <a:cs typeface="Poppins" panose="00000500000000000000" pitchFamily="2" charset="0"/>
              </a:defRPr>
            </a:lvl5pPr>
          </a:lstStyle>
          <a:p>
            <a:pPr lvl="0"/>
            <a:r>
              <a:rPr lang="en-US"/>
              <a:t>Click to edit Master text styles</a:t>
            </a:r>
            <a:endParaRPr lang="en-GB"/>
          </a:p>
        </p:txBody>
      </p:sp>
      <p:sp>
        <p:nvSpPr>
          <p:cNvPr id="9" name="Text Placeholder 32">
            <a:extLst>
              <a:ext uri="{FF2B5EF4-FFF2-40B4-BE49-F238E27FC236}">
                <a16:creationId xmlns:a16="http://schemas.microsoft.com/office/drawing/2014/main" id="{91D80706-89BC-94FD-6609-BD3CB37E3851}"/>
              </a:ext>
            </a:extLst>
          </p:cNvPr>
          <p:cNvSpPr>
            <a:spLocks noGrp="1"/>
          </p:cNvSpPr>
          <p:nvPr>
            <p:ph type="body" sz="quarter" idx="22"/>
          </p:nvPr>
        </p:nvSpPr>
        <p:spPr>
          <a:xfrm>
            <a:off x="4272683" y="1840379"/>
            <a:ext cx="3445528" cy="185372"/>
          </a:xfrm>
          <a:prstGeom prst="rect">
            <a:avLst/>
          </a:prstGeom>
        </p:spPr>
        <p:txBody>
          <a:bodyPr vert="horz" wrap="square" lIns="0" tIns="17145" rIns="0" bIns="0" rtlCol="0">
            <a:spAutoFit/>
          </a:bodyPr>
          <a:lstStyle>
            <a:lvl1pPr>
              <a:defRPr lang="en-US" sz="1092" b="1" spc="-5"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10" name="Text Placeholder 7">
            <a:extLst>
              <a:ext uri="{FF2B5EF4-FFF2-40B4-BE49-F238E27FC236}">
                <a16:creationId xmlns:a16="http://schemas.microsoft.com/office/drawing/2014/main" id="{B5D4811F-7DCE-281F-B4CE-F0024702406B}"/>
              </a:ext>
            </a:extLst>
          </p:cNvPr>
          <p:cNvSpPr>
            <a:spLocks noGrp="1"/>
          </p:cNvSpPr>
          <p:nvPr>
            <p:ph type="body" sz="quarter" idx="23"/>
          </p:nvPr>
        </p:nvSpPr>
        <p:spPr>
          <a:xfrm>
            <a:off x="4272685" y="2975538"/>
            <a:ext cx="3615724" cy="453463"/>
          </a:xfrm>
          <a:prstGeom prst="rect">
            <a:avLst/>
          </a:prstGeom>
        </p:spPr>
        <p:txBody>
          <a:bodyPr lIns="0"/>
          <a:lstStyle>
            <a:lvl1pPr algn="l">
              <a:defRPr>
                <a:solidFill>
                  <a:srgbClr val="282828"/>
                </a:solidFill>
                <a:latin typeface="Poppins" panose="00000500000000000000" pitchFamily="2" charset="0"/>
                <a:cs typeface="Poppins" panose="00000500000000000000" pitchFamily="2" charset="0"/>
              </a:defRPr>
            </a:lvl1pPr>
            <a:lvl2pPr algn="l">
              <a:defRPr>
                <a:latin typeface="Poppins" panose="00000500000000000000" pitchFamily="2" charset="0"/>
                <a:cs typeface="Poppins" panose="00000500000000000000" pitchFamily="2" charset="0"/>
              </a:defRPr>
            </a:lvl2pPr>
            <a:lvl3pPr algn="l">
              <a:defRPr>
                <a:latin typeface="Poppins" panose="00000500000000000000" pitchFamily="2" charset="0"/>
                <a:cs typeface="Poppins" panose="00000500000000000000" pitchFamily="2" charset="0"/>
              </a:defRPr>
            </a:lvl3pPr>
            <a:lvl4pPr algn="l">
              <a:defRPr>
                <a:latin typeface="Poppins" panose="00000500000000000000" pitchFamily="2" charset="0"/>
                <a:cs typeface="Poppins" panose="00000500000000000000" pitchFamily="2" charset="0"/>
              </a:defRPr>
            </a:lvl4pPr>
            <a:lvl5pPr algn="l">
              <a:defRPr>
                <a:latin typeface="Poppins" panose="00000500000000000000" pitchFamily="2" charset="0"/>
                <a:cs typeface="Poppins" panose="00000500000000000000" pitchFamily="2" charset="0"/>
              </a:defRPr>
            </a:lvl5pPr>
          </a:lstStyle>
          <a:p>
            <a:pPr lvl="0"/>
            <a:r>
              <a:rPr lang="en-US"/>
              <a:t>Click to edit Master text styles</a:t>
            </a:r>
          </a:p>
        </p:txBody>
      </p:sp>
      <p:sp>
        <p:nvSpPr>
          <p:cNvPr id="11" name="Text Placeholder 32">
            <a:extLst>
              <a:ext uri="{FF2B5EF4-FFF2-40B4-BE49-F238E27FC236}">
                <a16:creationId xmlns:a16="http://schemas.microsoft.com/office/drawing/2014/main" id="{38F08EB0-5430-D29E-2116-A9BAFBB08463}"/>
              </a:ext>
            </a:extLst>
          </p:cNvPr>
          <p:cNvSpPr>
            <a:spLocks noGrp="1"/>
          </p:cNvSpPr>
          <p:nvPr>
            <p:ph type="body" sz="quarter" idx="24"/>
          </p:nvPr>
        </p:nvSpPr>
        <p:spPr>
          <a:xfrm>
            <a:off x="4272685" y="3677617"/>
            <a:ext cx="3615724" cy="213200"/>
          </a:xfrm>
          <a:prstGeom prst="rect">
            <a:avLst/>
          </a:prstGeom>
        </p:spPr>
        <p:txBody>
          <a:bodyPr vert="horz" wrap="square" lIns="0" tIns="17145" rIns="0" bIns="0" rtlCol="0">
            <a:spAutoFit/>
          </a:bodyPr>
          <a:lstStyle>
            <a:lvl1pPr>
              <a:defRPr lang="en-US" sz="1273" b="1" spc="-5"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12" name="Text Placeholder 7">
            <a:extLst>
              <a:ext uri="{FF2B5EF4-FFF2-40B4-BE49-F238E27FC236}">
                <a16:creationId xmlns:a16="http://schemas.microsoft.com/office/drawing/2014/main" id="{0EA7091F-EC04-8E6C-3CD7-53EA7D0B539E}"/>
              </a:ext>
            </a:extLst>
          </p:cNvPr>
          <p:cNvSpPr>
            <a:spLocks noGrp="1"/>
          </p:cNvSpPr>
          <p:nvPr>
            <p:ph type="body" sz="quarter" idx="25"/>
          </p:nvPr>
        </p:nvSpPr>
        <p:spPr>
          <a:xfrm>
            <a:off x="4272685" y="3992108"/>
            <a:ext cx="3615724" cy="453463"/>
          </a:xfrm>
          <a:prstGeom prst="rect">
            <a:avLst/>
          </a:prstGeom>
        </p:spPr>
        <p:txBody>
          <a:bodyPr lIns="0"/>
          <a:lstStyle>
            <a:lvl1pPr algn="l">
              <a:defRPr>
                <a:solidFill>
                  <a:srgbClr val="282828"/>
                </a:solidFill>
                <a:latin typeface="Poppins" panose="00000500000000000000" pitchFamily="2" charset="0"/>
                <a:cs typeface="Poppins" panose="00000500000000000000" pitchFamily="2" charset="0"/>
              </a:defRPr>
            </a:lvl1pPr>
            <a:lvl2pPr algn="l">
              <a:defRPr>
                <a:latin typeface="Poppins" panose="00000500000000000000" pitchFamily="2" charset="0"/>
                <a:cs typeface="Poppins" panose="00000500000000000000" pitchFamily="2" charset="0"/>
              </a:defRPr>
            </a:lvl2pPr>
            <a:lvl3pPr algn="l">
              <a:defRPr>
                <a:latin typeface="Poppins" panose="00000500000000000000" pitchFamily="2" charset="0"/>
                <a:cs typeface="Poppins" panose="00000500000000000000" pitchFamily="2" charset="0"/>
              </a:defRPr>
            </a:lvl3pPr>
            <a:lvl4pPr algn="l">
              <a:defRPr>
                <a:latin typeface="Poppins" panose="00000500000000000000" pitchFamily="2" charset="0"/>
                <a:cs typeface="Poppins" panose="00000500000000000000" pitchFamily="2" charset="0"/>
              </a:defRPr>
            </a:lvl4pPr>
            <a:lvl5pPr algn="l">
              <a:defRPr>
                <a:latin typeface="Poppins" panose="00000500000000000000" pitchFamily="2" charset="0"/>
                <a:cs typeface="Poppins" panose="00000500000000000000" pitchFamily="2" charset="0"/>
              </a:defRPr>
            </a:lvl5pPr>
          </a:lstStyle>
          <a:p>
            <a:pPr lvl="0"/>
            <a:r>
              <a:rPr lang="en-US"/>
              <a:t>Click to edit Master text styles</a:t>
            </a:r>
          </a:p>
        </p:txBody>
      </p:sp>
      <p:sp>
        <p:nvSpPr>
          <p:cNvPr id="13" name="Text Placeholder 32">
            <a:extLst>
              <a:ext uri="{FF2B5EF4-FFF2-40B4-BE49-F238E27FC236}">
                <a16:creationId xmlns:a16="http://schemas.microsoft.com/office/drawing/2014/main" id="{4C7D8193-EB93-58FD-8210-C1B6168BF821}"/>
              </a:ext>
            </a:extLst>
          </p:cNvPr>
          <p:cNvSpPr>
            <a:spLocks noGrp="1"/>
          </p:cNvSpPr>
          <p:nvPr>
            <p:ph type="body" sz="quarter" idx="26"/>
          </p:nvPr>
        </p:nvSpPr>
        <p:spPr>
          <a:xfrm>
            <a:off x="4272685" y="4694187"/>
            <a:ext cx="3615724" cy="213200"/>
          </a:xfrm>
          <a:prstGeom prst="rect">
            <a:avLst/>
          </a:prstGeom>
        </p:spPr>
        <p:txBody>
          <a:bodyPr vert="horz" wrap="square" lIns="0" tIns="17145" rIns="0" bIns="0" rtlCol="0">
            <a:spAutoFit/>
          </a:bodyPr>
          <a:lstStyle>
            <a:lvl1pPr>
              <a:defRPr lang="en-US" sz="1273" b="1" spc="-5"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14" name="Text Placeholder 7">
            <a:extLst>
              <a:ext uri="{FF2B5EF4-FFF2-40B4-BE49-F238E27FC236}">
                <a16:creationId xmlns:a16="http://schemas.microsoft.com/office/drawing/2014/main" id="{25C21D1E-7AB9-EB48-FB9C-82D62756DF45}"/>
              </a:ext>
            </a:extLst>
          </p:cNvPr>
          <p:cNvSpPr>
            <a:spLocks noGrp="1"/>
          </p:cNvSpPr>
          <p:nvPr>
            <p:ph type="body" sz="quarter" idx="27"/>
          </p:nvPr>
        </p:nvSpPr>
        <p:spPr>
          <a:xfrm>
            <a:off x="4272685" y="5008679"/>
            <a:ext cx="3615724" cy="453463"/>
          </a:xfrm>
          <a:prstGeom prst="rect">
            <a:avLst/>
          </a:prstGeom>
        </p:spPr>
        <p:txBody>
          <a:bodyPr lIns="0"/>
          <a:lstStyle>
            <a:lvl1pPr algn="l">
              <a:defRPr>
                <a:solidFill>
                  <a:srgbClr val="282828"/>
                </a:solidFill>
                <a:latin typeface="Poppins" panose="00000500000000000000" pitchFamily="2" charset="0"/>
                <a:cs typeface="Poppins" panose="00000500000000000000" pitchFamily="2" charset="0"/>
              </a:defRPr>
            </a:lvl1pPr>
            <a:lvl2pPr algn="l">
              <a:defRPr>
                <a:latin typeface="Poppins" panose="00000500000000000000" pitchFamily="2" charset="0"/>
                <a:cs typeface="Poppins" panose="00000500000000000000" pitchFamily="2" charset="0"/>
              </a:defRPr>
            </a:lvl2pPr>
            <a:lvl3pPr algn="l">
              <a:defRPr>
                <a:latin typeface="Poppins" panose="00000500000000000000" pitchFamily="2" charset="0"/>
                <a:cs typeface="Poppins" panose="00000500000000000000" pitchFamily="2" charset="0"/>
              </a:defRPr>
            </a:lvl3pPr>
            <a:lvl4pPr algn="l">
              <a:defRPr>
                <a:latin typeface="Poppins" panose="00000500000000000000" pitchFamily="2" charset="0"/>
                <a:cs typeface="Poppins" panose="00000500000000000000" pitchFamily="2" charset="0"/>
              </a:defRPr>
            </a:lvl4pPr>
            <a:lvl5pPr algn="l">
              <a:defRPr>
                <a:latin typeface="Poppins" panose="00000500000000000000" pitchFamily="2" charset="0"/>
                <a:cs typeface="Poppins" panose="00000500000000000000" pitchFamily="2" charset="0"/>
              </a:defRPr>
            </a:lvl5pPr>
          </a:lstStyle>
          <a:p>
            <a:pPr lvl="0"/>
            <a:r>
              <a:rPr lang="en-US"/>
              <a:t>Click to edit Master text styles</a:t>
            </a:r>
          </a:p>
        </p:txBody>
      </p:sp>
      <p:sp>
        <p:nvSpPr>
          <p:cNvPr id="15" name="Text Placeholder 32">
            <a:extLst>
              <a:ext uri="{FF2B5EF4-FFF2-40B4-BE49-F238E27FC236}">
                <a16:creationId xmlns:a16="http://schemas.microsoft.com/office/drawing/2014/main" id="{EB32E9A0-2367-CD4F-9EB8-AB3D8C3EA672}"/>
              </a:ext>
            </a:extLst>
          </p:cNvPr>
          <p:cNvSpPr>
            <a:spLocks noGrp="1"/>
          </p:cNvSpPr>
          <p:nvPr>
            <p:ph type="body" sz="quarter" idx="28"/>
          </p:nvPr>
        </p:nvSpPr>
        <p:spPr>
          <a:xfrm>
            <a:off x="4272685" y="5710758"/>
            <a:ext cx="3615724" cy="213200"/>
          </a:xfrm>
          <a:prstGeom prst="rect">
            <a:avLst/>
          </a:prstGeom>
        </p:spPr>
        <p:txBody>
          <a:bodyPr vert="horz" wrap="square" lIns="0" tIns="17145" rIns="0" bIns="0" rtlCol="0">
            <a:spAutoFit/>
          </a:bodyPr>
          <a:lstStyle>
            <a:lvl1pPr>
              <a:defRPr lang="en-US" sz="1273" b="1" spc="-5"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16" name="Text Placeholder 7">
            <a:extLst>
              <a:ext uri="{FF2B5EF4-FFF2-40B4-BE49-F238E27FC236}">
                <a16:creationId xmlns:a16="http://schemas.microsoft.com/office/drawing/2014/main" id="{3E21046C-8755-F730-EE74-95B1C1BE95B0}"/>
              </a:ext>
            </a:extLst>
          </p:cNvPr>
          <p:cNvSpPr>
            <a:spLocks noGrp="1"/>
          </p:cNvSpPr>
          <p:nvPr>
            <p:ph type="body" sz="quarter" idx="29"/>
          </p:nvPr>
        </p:nvSpPr>
        <p:spPr>
          <a:xfrm>
            <a:off x="4272685" y="6025249"/>
            <a:ext cx="3615724" cy="453463"/>
          </a:xfrm>
          <a:prstGeom prst="rect">
            <a:avLst/>
          </a:prstGeom>
        </p:spPr>
        <p:txBody>
          <a:bodyPr lIns="0"/>
          <a:lstStyle>
            <a:lvl1pPr algn="l">
              <a:defRPr>
                <a:solidFill>
                  <a:srgbClr val="282828"/>
                </a:solidFill>
                <a:latin typeface="Poppins" panose="00000500000000000000" pitchFamily="2" charset="0"/>
                <a:cs typeface="Poppins" panose="00000500000000000000" pitchFamily="2" charset="0"/>
              </a:defRPr>
            </a:lvl1pPr>
            <a:lvl2pPr algn="l">
              <a:defRPr>
                <a:latin typeface="Poppins" panose="00000500000000000000" pitchFamily="2" charset="0"/>
                <a:cs typeface="Poppins" panose="00000500000000000000" pitchFamily="2" charset="0"/>
              </a:defRPr>
            </a:lvl2pPr>
            <a:lvl3pPr algn="l">
              <a:defRPr>
                <a:latin typeface="Poppins" panose="00000500000000000000" pitchFamily="2" charset="0"/>
                <a:cs typeface="Poppins" panose="00000500000000000000" pitchFamily="2" charset="0"/>
              </a:defRPr>
            </a:lvl3pPr>
            <a:lvl4pPr algn="l">
              <a:defRPr>
                <a:latin typeface="Poppins" panose="00000500000000000000" pitchFamily="2" charset="0"/>
                <a:cs typeface="Poppins" panose="00000500000000000000" pitchFamily="2" charset="0"/>
              </a:defRPr>
            </a:lvl4pPr>
            <a:lvl5pPr algn="l">
              <a:defRPr>
                <a:latin typeface="Poppins" panose="00000500000000000000" pitchFamily="2" charset="0"/>
                <a:cs typeface="Poppins" panose="00000500000000000000" pitchFamily="2" charset="0"/>
              </a:defRPr>
            </a:lvl5pPr>
          </a:lstStyle>
          <a:p>
            <a:pPr lvl="0"/>
            <a:r>
              <a:rPr lang="en-US"/>
              <a:t>Click to edit Master text styles</a:t>
            </a:r>
          </a:p>
        </p:txBody>
      </p:sp>
    </p:spTree>
    <p:extLst>
      <p:ext uri="{BB962C8B-B14F-4D97-AF65-F5344CB8AC3E}">
        <p14:creationId xmlns:p14="http://schemas.microsoft.com/office/powerpoint/2010/main" val="31136290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Half Split">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F4C78B0-1139-DEE4-88EC-D23171A371F9}"/>
              </a:ext>
            </a:extLst>
          </p:cNvPr>
          <p:cNvSpPr>
            <a:spLocks noGrp="1" noRot="1" noMove="1" noResize="1" noEditPoints="1" noAdjustHandles="1" noChangeArrowheads="1" noChangeShapeType="1"/>
          </p:cNvSpPr>
          <p:nvPr userDrawn="1"/>
        </p:nvSpPr>
        <p:spPr>
          <a:xfrm>
            <a:off x="1" y="1529636"/>
            <a:ext cx="6096481" cy="5328364"/>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4" name="white right half">
            <a:extLst>
              <a:ext uri="{FF2B5EF4-FFF2-40B4-BE49-F238E27FC236}">
                <a16:creationId xmlns:a16="http://schemas.microsoft.com/office/drawing/2014/main" id="{65119803-2867-61CE-6178-549060E8EF12}"/>
              </a:ext>
            </a:extLst>
          </p:cNvPr>
          <p:cNvSpPr>
            <a:spLocks noGrp="1" noRot="1" noMove="1" noResize="1" noEditPoints="1" noAdjustHandles="1" noChangeArrowheads="1" noChangeShapeType="1"/>
          </p:cNvSpPr>
          <p:nvPr userDrawn="1"/>
        </p:nvSpPr>
        <p:spPr>
          <a:xfrm>
            <a:off x="6089298" y="1534484"/>
            <a:ext cx="6102703"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910" u="sng" dirty="0"/>
          </a:p>
        </p:txBody>
      </p:sp>
      <p:sp>
        <p:nvSpPr>
          <p:cNvPr id="12" name="Arrow: Chevron 11">
            <a:extLst>
              <a:ext uri="{FF2B5EF4-FFF2-40B4-BE49-F238E27FC236}">
                <a16:creationId xmlns:a16="http://schemas.microsoft.com/office/drawing/2014/main" id="{631FC1AB-1E75-3B4F-CBD1-937EDA1F62FD}"/>
              </a:ext>
            </a:extLst>
          </p:cNvPr>
          <p:cNvSpPr>
            <a:spLocks noGrp="1" noRot="1" noMove="1" noResize="1" noEditPoints="1" noAdjustHandles="1" noChangeArrowheads="1" noChangeShapeType="1"/>
          </p:cNvSpPr>
          <p:nvPr userDrawn="1"/>
        </p:nvSpPr>
        <p:spPr>
          <a:xfrm>
            <a:off x="5865105" y="1678654"/>
            <a:ext cx="403425" cy="392634"/>
          </a:xfrm>
          <a:prstGeom prst="chevron">
            <a:avLst/>
          </a:prstGeom>
          <a:solidFill>
            <a:srgbClr val="32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solidFill>
                <a:schemeClr val="tx1"/>
              </a:solidFill>
            </a:endParaRPr>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1371301" y="2854001"/>
            <a:ext cx="3615724" cy="213200"/>
          </a:xfrm>
          <a:prstGeom prst="rect">
            <a:avLst/>
          </a:prstGeom>
        </p:spPr>
        <p:txBody>
          <a:bodyPr vert="horz" wrap="square" lIns="0" tIns="17145" rIns="0" bIns="0" rtlCol="0">
            <a:spAutoFit/>
          </a:bodyPr>
          <a:lstStyle>
            <a:lvl1pPr>
              <a:defRPr lang="en-US" sz="1273"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30">
            <a:extLst>
              <a:ext uri="{FF2B5EF4-FFF2-40B4-BE49-F238E27FC236}">
                <a16:creationId xmlns:a16="http://schemas.microsoft.com/office/drawing/2014/main" id="{4C36E47B-0A8A-8021-6289-286F2311D889}"/>
              </a:ext>
            </a:extLst>
          </p:cNvPr>
          <p:cNvSpPr>
            <a:spLocks noGrp="1"/>
          </p:cNvSpPr>
          <p:nvPr>
            <p:ph type="body" sz="quarter" idx="17" hasCustomPrompt="1"/>
          </p:nvPr>
        </p:nvSpPr>
        <p:spPr>
          <a:xfrm>
            <a:off x="578547" y="471704"/>
            <a:ext cx="9445077" cy="300788"/>
          </a:xfrm>
          <a:prstGeom prst="rect">
            <a:avLst/>
          </a:prstGeom>
        </p:spPr>
        <p:txBody>
          <a:bodyPr vert="horz" wrap="square" lIns="0" tIns="11430" rIns="0" bIns="0" rtlCol="0">
            <a:spAutoFit/>
          </a:bodyPr>
          <a:lstStyle>
            <a:lvl1pPr>
              <a:defRPr lang="en-US" sz="1751"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the title</a:t>
            </a:r>
            <a:endParaRPr lang="en-GB"/>
          </a:p>
        </p:txBody>
      </p:sp>
      <p:sp>
        <p:nvSpPr>
          <p:cNvPr id="6" name="Text Placeholder 32">
            <a:extLst>
              <a:ext uri="{FF2B5EF4-FFF2-40B4-BE49-F238E27FC236}">
                <a16:creationId xmlns:a16="http://schemas.microsoft.com/office/drawing/2014/main" id="{61BA9C70-3A34-9501-A78F-3C5F330A40FE}"/>
              </a:ext>
            </a:extLst>
          </p:cNvPr>
          <p:cNvSpPr>
            <a:spLocks noGrp="1"/>
          </p:cNvSpPr>
          <p:nvPr>
            <p:ph type="body" sz="quarter" idx="20"/>
          </p:nvPr>
        </p:nvSpPr>
        <p:spPr>
          <a:xfrm>
            <a:off x="6512155" y="3102123"/>
            <a:ext cx="5360219" cy="185372"/>
          </a:xfrm>
          <a:prstGeom prst="rect">
            <a:avLst/>
          </a:prstGeom>
        </p:spPr>
        <p:txBody>
          <a:bodyPr vert="horz" wrap="square" lIns="0" tIns="17145" rIns="0" bIns="0" rtlCol="0">
            <a:spAutoFit/>
          </a:bodyPr>
          <a:lstStyle>
            <a:lvl1pPr>
              <a:defRPr lang="en-US" sz="1092" b="0" spc="-5"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8" name="Text Placeholder 7">
            <a:extLst>
              <a:ext uri="{FF2B5EF4-FFF2-40B4-BE49-F238E27FC236}">
                <a16:creationId xmlns:a16="http://schemas.microsoft.com/office/drawing/2014/main" id="{8BD4789C-72AF-F97B-5A58-3CCCA401A031}"/>
              </a:ext>
            </a:extLst>
          </p:cNvPr>
          <p:cNvSpPr>
            <a:spLocks noGrp="1"/>
          </p:cNvSpPr>
          <p:nvPr>
            <p:ph type="body" sz="quarter" idx="21"/>
          </p:nvPr>
        </p:nvSpPr>
        <p:spPr>
          <a:xfrm>
            <a:off x="6511866" y="2504846"/>
            <a:ext cx="5345564" cy="513683"/>
          </a:xfrm>
          <a:prstGeom prst="rect">
            <a:avLst/>
          </a:prstGeom>
        </p:spPr>
        <p:txBody>
          <a:bodyPr lIns="0"/>
          <a:lstStyle>
            <a:lvl1pPr algn="l">
              <a:lnSpc>
                <a:spcPct val="90000"/>
              </a:lnSpc>
              <a:defRPr lang="en-GB" sz="2001" b="1" i="0" spc="-64" dirty="0" smtClean="0">
                <a:solidFill>
                  <a:srgbClr val="282828"/>
                </a:solidFill>
                <a:latin typeface="Poppins"/>
                <a:ea typeface="+mj-ea"/>
                <a:cs typeface="Poppins"/>
              </a:defRPr>
            </a:lvl1pPr>
            <a:lvl2pPr algn="l">
              <a:defRPr sz="2001">
                <a:latin typeface="Poppins" panose="00000500000000000000" pitchFamily="2" charset="0"/>
                <a:cs typeface="Poppins" panose="00000500000000000000" pitchFamily="2" charset="0"/>
              </a:defRPr>
            </a:lvl2pPr>
            <a:lvl3pPr algn="l">
              <a:defRPr sz="2001">
                <a:latin typeface="Poppins" panose="00000500000000000000" pitchFamily="2" charset="0"/>
                <a:cs typeface="Poppins" panose="00000500000000000000" pitchFamily="2" charset="0"/>
              </a:defRPr>
            </a:lvl3pPr>
            <a:lvl4pPr algn="l">
              <a:defRPr sz="2001">
                <a:latin typeface="Poppins" panose="00000500000000000000" pitchFamily="2" charset="0"/>
                <a:cs typeface="Poppins" panose="00000500000000000000" pitchFamily="2" charset="0"/>
              </a:defRPr>
            </a:lvl4pPr>
            <a:lvl5pPr algn="l">
              <a:defRPr sz="2001">
                <a:latin typeface="Poppins" panose="00000500000000000000" pitchFamily="2" charset="0"/>
                <a:cs typeface="Poppins" panose="00000500000000000000" pitchFamily="2" charset="0"/>
              </a:defRPr>
            </a:lvl5pPr>
          </a:lstStyle>
          <a:p>
            <a:pPr lvl="0"/>
            <a:r>
              <a:rPr lang="en-US"/>
              <a:t>Click to edit Master text styles</a:t>
            </a:r>
            <a:endParaRPr lang="en-GB"/>
          </a:p>
        </p:txBody>
      </p:sp>
      <p:sp>
        <p:nvSpPr>
          <p:cNvPr id="3" name="Text Placeholder 32">
            <a:extLst>
              <a:ext uri="{FF2B5EF4-FFF2-40B4-BE49-F238E27FC236}">
                <a16:creationId xmlns:a16="http://schemas.microsoft.com/office/drawing/2014/main" id="{EF4444F6-D49A-8D37-0BF1-12E0DE706840}"/>
              </a:ext>
            </a:extLst>
          </p:cNvPr>
          <p:cNvSpPr>
            <a:spLocks noGrp="1"/>
          </p:cNvSpPr>
          <p:nvPr>
            <p:ph type="body" sz="quarter" idx="30"/>
          </p:nvPr>
        </p:nvSpPr>
        <p:spPr>
          <a:xfrm>
            <a:off x="6512155" y="5366303"/>
            <a:ext cx="5360219" cy="185372"/>
          </a:xfrm>
          <a:prstGeom prst="rect">
            <a:avLst/>
          </a:prstGeom>
        </p:spPr>
        <p:txBody>
          <a:bodyPr vert="horz" wrap="square" lIns="0" tIns="17145" rIns="0" bIns="0" rtlCol="0">
            <a:spAutoFit/>
          </a:bodyPr>
          <a:lstStyle>
            <a:lvl1pPr>
              <a:defRPr lang="en-US" sz="1092" b="0" spc="-5"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7" name="Text Placeholder 7">
            <a:extLst>
              <a:ext uri="{FF2B5EF4-FFF2-40B4-BE49-F238E27FC236}">
                <a16:creationId xmlns:a16="http://schemas.microsoft.com/office/drawing/2014/main" id="{39E5E1B5-2542-FC1E-376B-5EF9F881D5F2}"/>
              </a:ext>
            </a:extLst>
          </p:cNvPr>
          <p:cNvSpPr>
            <a:spLocks noGrp="1"/>
          </p:cNvSpPr>
          <p:nvPr>
            <p:ph type="body" sz="quarter" idx="31"/>
          </p:nvPr>
        </p:nvSpPr>
        <p:spPr>
          <a:xfrm>
            <a:off x="6511867" y="4769026"/>
            <a:ext cx="5360219" cy="513683"/>
          </a:xfrm>
          <a:prstGeom prst="rect">
            <a:avLst/>
          </a:prstGeom>
        </p:spPr>
        <p:txBody>
          <a:bodyPr lIns="0"/>
          <a:lstStyle>
            <a:lvl1pPr algn="l">
              <a:lnSpc>
                <a:spcPct val="90000"/>
              </a:lnSpc>
              <a:defRPr lang="en-GB" sz="2001" b="1" i="0" spc="-64" dirty="0" smtClean="0">
                <a:solidFill>
                  <a:srgbClr val="282828"/>
                </a:solidFill>
                <a:latin typeface="Poppins"/>
                <a:ea typeface="+mj-ea"/>
                <a:cs typeface="Poppins"/>
              </a:defRPr>
            </a:lvl1pPr>
            <a:lvl2pPr algn="l">
              <a:defRPr sz="2001">
                <a:latin typeface="Poppins" panose="00000500000000000000" pitchFamily="2" charset="0"/>
                <a:cs typeface="Poppins" panose="00000500000000000000" pitchFamily="2" charset="0"/>
              </a:defRPr>
            </a:lvl2pPr>
            <a:lvl3pPr algn="l">
              <a:defRPr sz="2001">
                <a:latin typeface="Poppins" panose="00000500000000000000" pitchFamily="2" charset="0"/>
                <a:cs typeface="Poppins" panose="00000500000000000000" pitchFamily="2" charset="0"/>
              </a:defRPr>
            </a:lvl3pPr>
            <a:lvl4pPr algn="l">
              <a:defRPr sz="2001">
                <a:latin typeface="Poppins" panose="00000500000000000000" pitchFamily="2" charset="0"/>
                <a:cs typeface="Poppins" panose="00000500000000000000" pitchFamily="2" charset="0"/>
              </a:defRPr>
            </a:lvl4pPr>
            <a:lvl5pPr algn="l">
              <a:defRPr sz="2001">
                <a:latin typeface="Poppins" panose="00000500000000000000" pitchFamily="2" charset="0"/>
                <a:cs typeface="Poppins" panose="00000500000000000000" pitchFamily="2" charset="0"/>
              </a:defRPr>
            </a:lvl5pPr>
          </a:lstStyle>
          <a:p>
            <a:pPr lvl="0"/>
            <a:r>
              <a:rPr lang="en-US"/>
              <a:t>Click to edit Master text styles</a:t>
            </a:r>
            <a:endParaRPr lang="en-GB"/>
          </a:p>
        </p:txBody>
      </p:sp>
      <p:cxnSp>
        <p:nvCxnSpPr>
          <p:cNvPr id="18" name="Straight Connector 17">
            <a:extLst>
              <a:ext uri="{FF2B5EF4-FFF2-40B4-BE49-F238E27FC236}">
                <a16:creationId xmlns:a16="http://schemas.microsoft.com/office/drawing/2014/main" id="{0F925B0D-3332-A4A3-41B7-52FDDC166D2F}"/>
              </a:ext>
            </a:extLst>
          </p:cNvPr>
          <p:cNvCxnSpPr>
            <a:cxnSpLocks/>
          </p:cNvCxnSpPr>
          <p:nvPr userDrawn="1"/>
        </p:nvCxnSpPr>
        <p:spPr>
          <a:xfrm>
            <a:off x="6551126" y="4483946"/>
            <a:ext cx="5306305" cy="0"/>
          </a:xfrm>
          <a:prstGeom prst="line">
            <a:avLst/>
          </a:prstGeom>
          <a:ln>
            <a:solidFill>
              <a:srgbClr val="383738"/>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1C2D4BBA-790B-C1B2-E792-99AE533BA54A}"/>
              </a:ext>
            </a:extLst>
          </p:cNvPr>
          <p:cNvSpPr>
            <a:spLocks noGrp="1"/>
          </p:cNvSpPr>
          <p:nvPr>
            <p:ph type="pic" sz="quarter" idx="32"/>
          </p:nvPr>
        </p:nvSpPr>
        <p:spPr>
          <a:xfrm>
            <a:off x="453835" y="2458639"/>
            <a:ext cx="658207" cy="692855"/>
          </a:xfrm>
          <a:prstGeom prst="rect">
            <a:avLst/>
          </a:prstGeom>
        </p:spPr>
        <p:txBody>
          <a:bodyPr/>
          <a:lstStyle/>
          <a:p>
            <a:endParaRPr lang="en-GB" dirty="0"/>
          </a:p>
        </p:txBody>
      </p:sp>
      <p:sp>
        <p:nvSpPr>
          <p:cNvPr id="25" name="Text Placeholder 32">
            <a:extLst>
              <a:ext uri="{FF2B5EF4-FFF2-40B4-BE49-F238E27FC236}">
                <a16:creationId xmlns:a16="http://schemas.microsoft.com/office/drawing/2014/main" id="{B570983F-32B3-1ECA-DA8C-F8484707CFD2}"/>
              </a:ext>
            </a:extLst>
          </p:cNvPr>
          <p:cNvSpPr>
            <a:spLocks noGrp="1"/>
          </p:cNvSpPr>
          <p:nvPr>
            <p:ph type="body" sz="quarter" idx="33"/>
          </p:nvPr>
        </p:nvSpPr>
        <p:spPr>
          <a:xfrm>
            <a:off x="1371301" y="4491846"/>
            <a:ext cx="3615724" cy="213200"/>
          </a:xfrm>
          <a:prstGeom prst="rect">
            <a:avLst/>
          </a:prstGeom>
        </p:spPr>
        <p:txBody>
          <a:bodyPr vert="horz" wrap="square" lIns="0" tIns="17145" rIns="0" bIns="0" rtlCol="0">
            <a:spAutoFit/>
          </a:bodyPr>
          <a:lstStyle>
            <a:lvl1pPr>
              <a:defRPr lang="en-US" sz="1273"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26" name="Picture Placeholder 23">
            <a:extLst>
              <a:ext uri="{FF2B5EF4-FFF2-40B4-BE49-F238E27FC236}">
                <a16:creationId xmlns:a16="http://schemas.microsoft.com/office/drawing/2014/main" id="{8A7E7384-61B7-98E7-BC43-3EA7E22431B8}"/>
              </a:ext>
            </a:extLst>
          </p:cNvPr>
          <p:cNvSpPr>
            <a:spLocks noGrp="1"/>
          </p:cNvSpPr>
          <p:nvPr>
            <p:ph type="pic" sz="quarter" idx="34"/>
          </p:nvPr>
        </p:nvSpPr>
        <p:spPr>
          <a:xfrm>
            <a:off x="453835" y="4122117"/>
            <a:ext cx="658207" cy="692855"/>
          </a:xfrm>
          <a:prstGeom prst="rect">
            <a:avLst/>
          </a:prstGeom>
        </p:spPr>
        <p:txBody>
          <a:bodyPr/>
          <a:lstStyle/>
          <a:p>
            <a:endParaRPr lang="en-GB" dirty="0"/>
          </a:p>
        </p:txBody>
      </p:sp>
      <p:sp>
        <p:nvSpPr>
          <p:cNvPr id="27" name="Text Placeholder 32">
            <a:extLst>
              <a:ext uri="{FF2B5EF4-FFF2-40B4-BE49-F238E27FC236}">
                <a16:creationId xmlns:a16="http://schemas.microsoft.com/office/drawing/2014/main" id="{D0B4769E-A7C7-BCDD-05DC-C8DDB4CD16D9}"/>
              </a:ext>
            </a:extLst>
          </p:cNvPr>
          <p:cNvSpPr>
            <a:spLocks noGrp="1"/>
          </p:cNvSpPr>
          <p:nvPr>
            <p:ph type="body" sz="quarter" idx="35"/>
          </p:nvPr>
        </p:nvSpPr>
        <p:spPr>
          <a:xfrm>
            <a:off x="1371301" y="5993796"/>
            <a:ext cx="3615724" cy="213200"/>
          </a:xfrm>
          <a:prstGeom prst="rect">
            <a:avLst/>
          </a:prstGeom>
        </p:spPr>
        <p:txBody>
          <a:bodyPr vert="horz" wrap="square" lIns="0" tIns="17145" rIns="0" bIns="0" rtlCol="0">
            <a:spAutoFit/>
          </a:bodyPr>
          <a:lstStyle>
            <a:lvl1pPr>
              <a:defRPr lang="en-US" sz="1273"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28" name="Picture Placeholder 23">
            <a:extLst>
              <a:ext uri="{FF2B5EF4-FFF2-40B4-BE49-F238E27FC236}">
                <a16:creationId xmlns:a16="http://schemas.microsoft.com/office/drawing/2014/main" id="{FBCCD424-8A5D-1150-17AB-59760764F833}"/>
              </a:ext>
            </a:extLst>
          </p:cNvPr>
          <p:cNvSpPr>
            <a:spLocks noGrp="1"/>
          </p:cNvSpPr>
          <p:nvPr>
            <p:ph type="pic" sz="quarter" idx="36"/>
          </p:nvPr>
        </p:nvSpPr>
        <p:spPr>
          <a:xfrm>
            <a:off x="453835" y="5600765"/>
            <a:ext cx="658207" cy="692855"/>
          </a:xfrm>
          <a:prstGeom prst="rect">
            <a:avLst/>
          </a:prstGeom>
        </p:spPr>
        <p:txBody>
          <a:bodyPr/>
          <a:lstStyle/>
          <a:p>
            <a:endParaRPr lang="en-GB" dirty="0"/>
          </a:p>
        </p:txBody>
      </p:sp>
      <p:cxnSp>
        <p:nvCxnSpPr>
          <p:cNvPr id="30" name="Straight Connector 29">
            <a:extLst>
              <a:ext uri="{FF2B5EF4-FFF2-40B4-BE49-F238E27FC236}">
                <a16:creationId xmlns:a16="http://schemas.microsoft.com/office/drawing/2014/main" id="{F1DF5722-B29B-5F53-FEC3-9524ADCC1626}"/>
              </a:ext>
            </a:extLst>
          </p:cNvPr>
          <p:cNvCxnSpPr>
            <a:cxnSpLocks/>
          </p:cNvCxnSpPr>
          <p:nvPr userDrawn="1"/>
        </p:nvCxnSpPr>
        <p:spPr>
          <a:xfrm>
            <a:off x="343970" y="3729220"/>
            <a:ext cx="53063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656BB4-9DDC-3EEA-944E-FD043C8104C4}"/>
              </a:ext>
            </a:extLst>
          </p:cNvPr>
          <p:cNvCxnSpPr>
            <a:cxnSpLocks/>
          </p:cNvCxnSpPr>
          <p:nvPr userDrawn="1"/>
        </p:nvCxnSpPr>
        <p:spPr>
          <a:xfrm>
            <a:off x="343970" y="5346491"/>
            <a:ext cx="53063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7600208E-70BB-46F7-D2D9-327966ED870F}"/>
              </a:ext>
            </a:extLst>
          </p:cNvPr>
          <p:cNvSpPr>
            <a:spLocks noGrp="1"/>
          </p:cNvSpPr>
          <p:nvPr>
            <p:ph type="body" sz="quarter" idx="37" hasCustomPrompt="1"/>
          </p:nvPr>
        </p:nvSpPr>
        <p:spPr>
          <a:xfrm>
            <a:off x="345464" y="3220935"/>
            <a:ext cx="876445" cy="213200"/>
          </a:xfrm>
          <a:prstGeom prst="rect">
            <a:avLst/>
          </a:prstGeom>
        </p:spPr>
        <p:txBody>
          <a:bodyPr vert="horz" wrap="square" lIns="0" tIns="17145" rIns="0" bIns="0" rtlCol="0">
            <a:spAutoFit/>
          </a:bodyPr>
          <a:lstStyle>
            <a:lvl1pPr algn="ctr">
              <a:defRPr lang="en-US" sz="1273"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Edit</a:t>
            </a:r>
          </a:p>
        </p:txBody>
      </p:sp>
      <p:sp>
        <p:nvSpPr>
          <p:cNvPr id="10" name="Text Placeholder 32">
            <a:extLst>
              <a:ext uri="{FF2B5EF4-FFF2-40B4-BE49-F238E27FC236}">
                <a16:creationId xmlns:a16="http://schemas.microsoft.com/office/drawing/2014/main" id="{0FEAF6B4-E1B2-F0A4-EE0B-7C620E918670}"/>
              </a:ext>
            </a:extLst>
          </p:cNvPr>
          <p:cNvSpPr>
            <a:spLocks noGrp="1"/>
          </p:cNvSpPr>
          <p:nvPr>
            <p:ph type="body" sz="quarter" idx="38" hasCustomPrompt="1"/>
          </p:nvPr>
        </p:nvSpPr>
        <p:spPr>
          <a:xfrm>
            <a:off x="343970" y="4884414"/>
            <a:ext cx="876445" cy="213200"/>
          </a:xfrm>
          <a:prstGeom prst="rect">
            <a:avLst/>
          </a:prstGeom>
        </p:spPr>
        <p:txBody>
          <a:bodyPr vert="horz" wrap="square" lIns="0" tIns="17145" rIns="0" bIns="0" rtlCol="0">
            <a:spAutoFit/>
          </a:bodyPr>
          <a:lstStyle>
            <a:lvl1pPr algn="ctr">
              <a:defRPr lang="en-US" sz="1273"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Edit</a:t>
            </a:r>
          </a:p>
        </p:txBody>
      </p:sp>
      <p:sp>
        <p:nvSpPr>
          <p:cNvPr id="11" name="Text Placeholder 32">
            <a:extLst>
              <a:ext uri="{FF2B5EF4-FFF2-40B4-BE49-F238E27FC236}">
                <a16:creationId xmlns:a16="http://schemas.microsoft.com/office/drawing/2014/main" id="{2ADA0FBD-622D-8253-5F08-BE054CD7ABAE}"/>
              </a:ext>
            </a:extLst>
          </p:cNvPr>
          <p:cNvSpPr>
            <a:spLocks noGrp="1"/>
          </p:cNvSpPr>
          <p:nvPr>
            <p:ph type="body" sz="quarter" idx="39" hasCustomPrompt="1"/>
          </p:nvPr>
        </p:nvSpPr>
        <p:spPr>
          <a:xfrm>
            <a:off x="343970" y="6363061"/>
            <a:ext cx="876445" cy="213200"/>
          </a:xfrm>
          <a:prstGeom prst="rect">
            <a:avLst/>
          </a:prstGeom>
        </p:spPr>
        <p:txBody>
          <a:bodyPr vert="horz" wrap="square" lIns="0" tIns="17145" rIns="0" bIns="0" rtlCol="0">
            <a:spAutoFit/>
          </a:bodyPr>
          <a:lstStyle>
            <a:lvl1pPr algn="ctr">
              <a:defRPr lang="en-US" sz="1273"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Edit</a:t>
            </a:r>
          </a:p>
        </p:txBody>
      </p:sp>
      <p:cxnSp>
        <p:nvCxnSpPr>
          <p:cNvPr id="13" name="Straight Connector 12">
            <a:extLst>
              <a:ext uri="{FF2B5EF4-FFF2-40B4-BE49-F238E27FC236}">
                <a16:creationId xmlns:a16="http://schemas.microsoft.com/office/drawing/2014/main" id="{632F52F2-1D71-BF87-62F0-B187BFB7C5F2}"/>
              </a:ext>
            </a:extLst>
          </p:cNvPr>
          <p:cNvCxnSpPr>
            <a:cxnSpLocks noGrp="1" noRot="1" noMove="1" noResize="1" noEditPoints="1" noAdjustHandles="1" noChangeArrowheads="1" noChangeShapeType="1"/>
          </p:cNvCxnSpPr>
          <p:nvPr userDrawn="1"/>
        </p:nvCxnSpPr>
        <p:spPr>
          <a:xfrm>
            <a:off x="0" y="2225166"/>
            <a:ext cx="12162816"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8D7DDF9F-2600-BC89-6363-3640E0EBA22B}"/>
              </a:ext>
            </a:extLst>
          </p:cNvPr>
          <p:cNvSpPr>
            <a:spLocks noGrp="1"/>
          </p:cNvSpPr>
          <p:nvPr>
            <p:ph type="body" sz="quarter" idx="40"/>
          </p:nvPr>
        </p:nvSpPr>
        <p:spPr>
          <a:xfrm>
            <a:off x="444241" y="1681775"/>
            <a:ext cx="5206033" cy="415870"/>
          </a:xfrm>
          <a:prstGeom prst="rect">
            <a:avLst/>
          </a:prstGeom>
        </p:spPr>
        <p:txBody>
          <a:bodyPr lIns="0" anchor="ctr"/>
          <a:lstStyle>
            <a:lvl1pPr algn="ctr">
              <a:defRPr lang="en-GB" sz="910" b="0" i="0" spc="-64" dirty="0" smtClean="0">
                <a:solidFill>
                  <a:schemeClr val="bg1"/>
                </a:solidFill>
                <a:latin typeface="Poppins"/>
                <a:ea typeface="+mj-ea"/>
                <a:cs typeface="Poppins"/>
              </a:defRPr>
            </a:lvl1pPr>
            <a:lvl2pPr algn="l">
              <a:defRPr sz="2001">
                <a:latin typeface="Poppins" panose="00000500000000000000" pitchFamily="2" charset="0"/>
                <a:cs typeface="Poppins" panose="00000500000000000000" pitchFamily="2" charset="0"/>
              </a:defRPr>
            </a:lvl2pPr>
            <a:lvl3pPr algn="l">
              <a:defRPr sz="2001">
                <a:latin typeface="Poppins" panose="00000500000000000000" pitchFamily="2" charset="0"/>
                <a:cs typeface="Poppins" panose="00000500000000000000" pitchFamily="2" charset="0"/>
              </a:defRPr>
            </a:lvl3pPr>
            <a:lvl4pPr algn="l">
              <a:defRPr sz="2001">
                <a:latin typeface="Poppins" panose="00000500000000000000" pitchFamily="2" charset="0"/>
                <a:cs typeface="Poppins" panose="00000500000000000000" pitchFamily="2" charset="0"/>
              </a:defRPr>
            </a:lvl4pPr>
            <a:lvl5pPr algn="l">
              <a:defRPr sz="2001">
                <a:latin typeface="Poppins" panose="00000500000000000000" pitchFamily="2" charset="0"/>
                <a:cs typeface="Poppins" panose="00000500000000000000" pitchFamily="2" charset="0"/>
              </a:defRPr>
            </a:lvl5pPr>
          </a:lstStyle>
          <a:p>
            <a:pPr lvl="0"/>
            <a:r>
              <a:rPr lang="en-US"/>
              <a:t>Click to edit</a:t>
            </a:r>
            <a:endParaRPr lang="en-GB"/>
          </a:p>
        </p:txBody>
      </p:sp>
      <p:sp>
        <p:nvSpPr>
          <p:cNvPr id="15" name="Text Placeholder 7">
            <a:extLst>
              <a:ext uri="{FF2B5EF4-FFF2-40B4-BE49-F238E27FC236}">
                <a16:creationId xmlns:a16="http://schemas.microsoft.com/office/drawing/2014/main" id="{14428ACD-B6BA-57FC-2CB3-9BB22E150294}"/>
              </a:ext>
            </a:extLst>
          </p:cNvPr>
          <p:cNvSpPr>
            <a:spLocks noGrp="1"/>
          </p:cNvSpPr>
          <p:nvPr>
            <p:ph type="body" sz="quarter" idx="41"/>
          </p:nvPr>
        </p:nvSpPr>
        <p:spPr>
          <a:xfrm>
            <a:off x="6521373" y="1680491"/>
            <a:ext cx="5351001" cy="415870"/>
          </a:xfrm>
          <a:prstGeom prst="rect">
            <a:avLst/>
          </a:prstGeom>
        </p:spPr>
        <p:txBody>
          <a:bodyPr lIns="0" anchor="ctr"/>
          <a:lstStyle>
            <a:lvl1pPr algn="ctr">
              <a:defRPr lang="en-GB" sz="910" b="0" i="0" spc="-64" dirty="0" smtClean="0">
                <a:solidFill>
                  <a:srgbClr val="282828"/>
                </a:solidFill>
                <a:latin typeface="Poppins"/>
                <a:ea typeface="+mj-ea"/>
                <a:cs typeface="Poppins"/>
              </a:defRPr>
            </a:lvl1pPr>
            <a:lvl2pPr algn="l">
              <a:defRPr sz="2001">
                <a:latin typeface="Poppins" panose="00000500000000000000" pitchFamily="2" charset="0"/>
                <a:cs typeface="Poppins" panose="00000500000000000000" pitchFamily="2" charset="0"/>
              </a:defRPr>
            </a:lvl2pPr>
            <a:lvl3pPr algn="l">
              <a:defRPr sz="2001">
                <a:latin typeface="Poppins" panose="00000500000000000000" pitchFamily="2" charset="0"/>
                <a:cs typeface="Poppins" panose="00000500000000000000" pitchFamily="2" charset="0"/>
              </a:defRPr>
            </a:lvl3pPr>
            <a:lvl4pPr algn="l">
              <a:defRPr sz="2001">
                <a:latin typeface="Poppins" panose="00000500000000000000" pitchFamily="2" charset="0"/>
                <a:cs typeface="Poppins" panose="00000500000000000000" pitchFamily="2" charset="0"/>
              </a:defRPr>
            </a:lvl4pPr>
            <a:lvl5pPr algn="l">
              <a:defRPr sz="2001">
                <a:latin typeface="Poppins" panose="00000500000000000000" pitchFamily="2" charset="0"/>
                <a:cs typeface="Poppins" panose="00000500000000000000" pitchFamily="2" charset="0"/>
              </a:defRPr>
            </a:lvl5pPr>
          </a:lstStyle>
          <a:p>
            <a:pPr lvl="0"/>
            <a:r>
              <a:rPr lang="en-US"/>
              <a:t>Click to edit</a:t>
            </a:r>
            <a:endParaRPr lang="en-GB"/>
          </a:p>
        </p:txBody>
      </p:sp>
    </p:spTree>
    <p:extLst>
      <p:ext uri="{BB962C8B-B14F-4D97-AF65-F5344CB8AC3E}">
        <p14:creationId xmlns:p14="http://schemas.microsoft.com/office/powerpoint/2010/main" val="28076849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hirds Split 3 col">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667CE-098C-4F02-CE0A-50E453CCFDCA}"/>
              </a:ext>
            </a:extLst>
          </p:cNvPr>
          <p:cNvSpPr/>
          <p:nvPr userDrawn="1"/>
        </p:nvSpPr>
        <p:spPr>
          <a:xfrm>
            <a:off x="8142913" y="2140461"/>
            <a:ext cx="4049087" cy="683490"/>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3" name="white right half">
            <a:extLst>
              <a:ext uri="{FF2B5EF4-FFF2-40B4-BE49-F238E27FC236}">
                <a16:creationId xmlns:a16="http://schemas.microsoft.com/office/drawing/2014/main" id="{747CFB75-7D71-23BC-3385-9E2DF23DDCC2}"/>
              </a:ext>
            </a:extLst>
          </p:cNvPr>
          <p:cNvSpPr/>
          <p:nvPr/>
        </p:nvSpPr>
        <p:spPr>
          <a:xfrm>
            <a:off x="0" y="2141743"/>
            <a:ext cx="4060425" cy="68349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4" name="white right half">
            <a:extLst>
              <a:ext uri="{FF2B5EF4-FFF2-40B4-BE49-F238E27FC236}">
                <a16:creationId xmlns:a16="http://schemas.microsoft.com/office/drawing/2014/main" id="{65119803-2867-61CE-6178-549060E8EF12}"/>
              </a:ext>
            </a:extLst>
          </p:cNvPr>
          <p:cNvSpPr>
            <a:spLocks noGrp="1" noRot="1" noMove="1" noResize="1" noEditPoints="1" noAdjustHandles="1" noChangeArrowheads="1" noChangeShapeType="1"/>
          </p:cNvSpPr>
          <p:nvPr userDrawn="1"/>
        </p:nvSpPr>
        <p:spPr>
          <a:xfrm>
            <a:off x="4071456" y="1534483"/>
            <a:ext cx="4060425"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noFill/>
        </p:spPr>
        <p:txBody>
          <a:bodyPr wrap="square" lIns="0" tIns="0" rIns="0" bIns="0" rtlCol="0"/>
          <a:lstStyle/>
          <a:p>
            <a:endParaRPr sz="1213" u="sng" dirty="0">
              <a:solidFill>
                <a:srgbClr val="282828"/>
              </a:solidFill>
            </a:endParaRPr>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30">
            <a:extLst>
              <a:ext uri="{FF2B5EF4-FFF2-40B4-BE49-F238E27FC236}">
                <a16:creationId xmlns:a16="http://schemas.microsoft.com/office/drawing/2014/main" id="{4C36E47B-0A8A-8021-6289-286F2311D889}"/>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8" name="Text Placeholder 7">
            <a:extLst>
              <a:ext uri="{FF2B5EF4-FFF2-40B4-BE49-F238E27FC236}">
                <a16:creationId xmlns:a16="http://schemas.microsoft.com/office/drawing/2014/main" id="{8BD4789C-72AF-F97B-5A58-3CCCA401A031}"/>
              </a:ext>
            </a:extLst>
          </p:cNvPr>
          <p:cNvSpPr>
            <a:spLocks noGrp="1"/>
          </p:cNvSpPr>
          <p:nvPr>
            <p:ph type="body" sz="quarter" idx="21"/>
          </p:nvPr>
        </p:nvSpPr>
        <p:spPr>
          <a:xfrm>
            <a:off x="8426558" y="2559852"/>
            <a:ext cx="3248978" cy="3696620"/>
          </a:xfrm>
          <a:prstGeom prst="rect">
            <a:avLst/>
          </a:prstGeom>
        </p:spPr>
        <p:txBody>
          <a:bodyPr lIns="0" anchor="ctr"/>
          <a:lstStyle>
            <a:lvl1pPr algn="l">
              <a:defRPr lang="en-GB" sz="2668" b="1"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dirty="0"/>
              <a:t>Click to edit Master text styles</a:t>
            </a:r>
            <a:endParaRPr lang="en-GB" dirty="0"/>
          </a:p>
        </p:txBody>
      </p:sp>
      <p:sp>
        <p:nvSpPr>
          <p:cNvPr id="3" name="Text Placeholder 7">
            <a:extLst>
              <a:ext uri="{FF2B5EF4-FFF2-40B4-BE49-F238E27FC236}">
                <a16:creationId xmlns:a16="http://schemas.microsoft.com/office/drawing/2014/main" id="{BB32E903-684C-F35A-B346-64BACF5034AB}"/>
              </a:ext>
            </a:extLst>
          </p:cNvPr>
          <p:cNvSpPr>
            <a:spLocks noGrp="1"/>
          </p:cNvSpPr>
          <p:nvPr>
            <p:ph type="body" sz="quarter" idx="30"/>
          </p:nvPr>
        </p:nvSpPr>
        <p:spPr>
          <a:xfrm>
            <a:off x="563001" y="2559852"/>
            <a:ext cx="3248978" cy="3696620"/>
          </a:xfrm>
          <a:prstGeom prst="rect">
            <a:avLst/>
          </a:prstGeom>
        </p:spPr>
        <p:txBody>
          <a:bodyPr lIns="0" anchor="ctr"/>
          <a:lstStyle>
            <a:lvl1pPr algn="l">
              <a:defRPr lang="en-GB" sz="2426" b="0"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dirty="0"/>
              <a:t>Click to edit Master text styles</a:t>
            </a:r>
            <a:endParaRPr lang="en-GB" dirty="0"/>
          </a:p>
        </p:txBody>
      </p:sp>
      <p:sp>
        <p:nvSpPr>
          <p:cNvPr id="12" name="Text Placeholder 7">
            <a:extLst>
              <a:ext uri="{FF2B5EF4-FFF2-40B4-BE49-F238E27FC236}">
                <a16:creationId xmlns:a16="http://schemas.microsoft.com/office/drawing/2014/main" id="{C67FD978-16DC-C98C-5BC8-F71B13480847}"/>
              </a:ext>
            </a:extLst>
          </p:cNvPr>
          <p:cNvSpPr>
            <a:spLocks noGrp="1"/>
          </p:cNvSpPr>
          <p:nvPr>
            <p:ph type="body" sz="quarter" idx="37"/>
          </p:nvPr>
        </p:nvSpPr>
        <p:spPr>
          <a:xfrm>
            <a:off x="375970" y="2707206"/>
            <a:ext cx="3182976" cy="415870"/>
          </a:xfrm>
          <a:prstGeom prst="rect">
            <a:avLst/>
          </a:prstGeom>
        </p:spPr>
        <p:txBody>
          <a:bodyPr lIns="0" anchor="ctr"/>
          <a:lstStyle>
            <a:lvl1pPr algn="ctr">
              <a:defRPr lang="en-GB" sz="1213" b="0"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a:t>
            </a:r>
            <a:endParaRPr lang="en-GB"/>
          </a:p>
        </p:txBody>
      </p:sp>
      <p:sp>
        <p:nvSpPr>
          <p:cNvPr id="14" name="Text Placeholder 7">
            <a:extLst>
              <a:ext uri="{FF2B5EF4-FFF2-40B4-BE49-F238E27FC236}">
                <a16:creationId xmlns:a16="http://schemas.microsoft.com/office/drawing/2014/main" id="{5C1FD1A7-BD1C-D325-DD37-D97AE636C6DA}"/>
              </a:ext>
            </a:extLst>
          </p:cNvPr>
          <p:cNvSpPr>
            <a:spLocks noGrp="1"/>
          </p:cNvSpPr>
          <p:nvPr>
            <p:ph type="body" sz="quarter" idx="38"/>
          </p:nvPr>
        </p:nvSpPr>
        <p:spPr>
          <a:xfrm>
            <a:off x="4494981" y="2654788"/>
            <a:ext cx="3213376" cy="415870"/>
          </a:xfrm>
          <a:prstGeom prst="rect">
            <a:avLst/>
          </a:prstGeom>
        </p:spPr>
        <p:txBody>
          <a:bodyPr lIns="0" anchor="ctr"/>
          <a:lstStyle>
            <a:lvl1pPr algn="ctr">
              <a:defRPr lang="en-GB" sz="1213" b="0" i="0" spc="-85" dirty="0" smtClean="0">
                <a:solidFill>
                  <a:srgbClr val="282828"/>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dirty="0"/>
              <a:t>Click to edit</a:t>
            </a:r>
            <a:endParaRPr lang="en-GB" dirty="0"/>
          </a:p>
        </p:txBody>
      </p:sp>
      <p:sp>
        <p:nvSpPr>
          <p:cNvPr id="15" name="Text Placeholder 7">
            <a:extLst>
              <a:ext uri="{FF2B5EF4-FFF2-40B4-BE49-F238E27FC236}">
                <a16:creationId xmlns:a16="http://schemas.microsoft.com/office/drawing/2014/main" id="{EF308249-C272-2CCB-BBCD-B9B5C52AFB6D}"/>
              </a:ext>
            </a:extLst>
          </p:cNvPr>
          <p:cNvSpPr>
            <a:spLocks noGrp="1"/>
          </p:cNvSpPr>
          <p:nvPr>
            <p:ph type="body" sz="quarter" idx="39"/>
          </p:nvPr>
        </p:nvSpPr>
        <p:spPr>
          <a:xfrm>
            <a:off x="8612855" y="2661809"/>
            <a:ext cx="3150226" cy="415870"/>
          </a:xfrm>
          <a:prstGeom prst="rect">
            <a:avLst/>
          </a:prstGeom>
        </p:spPr>
        <p:txBody>
          <a:bodyPr lIns="0" anchor="ctr"/>
          <a:lstStyle>
            <a:lvl1pPr algn="ctr">
              <a:defRPr lang="en-GB" sz="1213" b="0"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a:t>
            </a:r>
            <a:endParaRPr lang="en-GB"/>
          </a:p>
        </p:txBody>
      </p:sp>
      <p:sp>
        <p:nvSpPr>
          <p:cNvPr id="7" name="TextBox 6">
            <a:extLst>
              <a:ext uri="{FF2B5EF4-FFF2-40B4-BE49-F238E27FC236}">
                <a16:creationId xmlns:a16="http://schemas.microsoft.com/office/drawing/2014/main" id="{E499736C-D4C8-55FA-B4EF-B79F14D2306C}"/>
              </a:ext>
            </a:extLst>
          </p:cNvPr>
          <p:cNvSpPr txBox="1"/>
          <p:nvPr userDrawn="1"/>
        </p:nvSpPr>
        <p:spPr>
          <a:xfrm>
            <a:off x="4071456" y="2134284"/>
            <a:ext cx="4060121" cy="275284"/>
          </a:xfrm>
          <a:prstGeom prst="rect">
            <a:avLst/>
          </a:prstGeom>
          <a:solidFill>
            <a:schemeClr val="bg1">
              <a:lumMod val="85000"/>
            </a:schemeClr>
          </a:solidFill>
        </p:spPr>
        <p:txBody>
          <a:bodyPr wrap="square" rtlCol="0">
            <a:spAutoFit/>
          </a:bodyPr>
          <a:lstStyle/>
          <a:p>
            <a:endParaRPr lang="en-GB" sz="1092" dirty="0"/>
          </a:p>
        </p:txBody>
      </p:sp>
      <p:sp>
        <p:nvSpPr>
          <p:cNvPr id="9" name="Rectangle 8">
            <a:extLst>
              <a:ext uri="{FF2B5EF4-FFF2-40B4-BE49-F238E27FC236}">
                <a16:creationId xmlns:a16="http://schemas.microsoft.com/office/drawing/2014/main" id="{88987410-E6A2-C015-C44F-74EE1A90720E}"/>
              </a:ext>
            </a:extLst>
          </p:cNvPr>
          <p:cNvSpPr/>
          <p:nvPr userDrawn="1"/>
        </p:nvSpPr>
        <p:spPr>
          <a:xfrm>
            <a:off x="4071152" y="2149429"/>
            <a:ext cx="4060425" cy="665554"/>
          </a:xfrm>
          <a:prstGeom prst="rect">
            <a:avLst/>
          </a:prstGeom>
          <a:solidFill>
            <a:schemeClr val="tx1">
              <a:lumMod val="20000"/>
              <a:lumOff val="80000"/>
            </a:schemeClr>
          </a:solidFill>
          <a:ln>
            <a:solidFill>
              <a:schemeClr val="tx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F8BDFAB-3922-0F99-7799-1E9B28E9CC09}"/>
              </a:ext>
            </a:extLst>
          </p:cNvPr>
          <p:cNvSpPr/>
          <p:nvPr userDrawn="1"/>
        </p:nvSpPr>
        <p:spPr>
          <a:xfrm>
            <a:off x="10010" y="2823951"/>
            <a:ext cx="4050414" cy="4034049"/>
          </a:xfrm>
          <a:prstGeom prst="rect">
            <a:avLst/>
          </a:prstGeom>
          <a:solidFill>
            <a:srgbClr val="282828"/>
          </a:solidFill>
          <a:ln>
            <a:solidFill>
              <a:srgbClr val="2828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82EE23B-D39F-7B6A-8FB0-8995057A1ABE}"/>
              </a:ext>
            </a:extLst>
          </p:cNvPr>
          <p:cNvSpPr/>
          <p:nvPr userDrawn="1"/>
        </p:nvSpPr>
        <p:spPr>
          <a:xfrm>
            <a:off x="4060424" y="2823951"/>
            <a:ext cx="4071153" cy="4034049"/>
          </a:xfrm>
          <a:prstGeom prst="rect">
            <a:avLst/>
          </a:prstGeom>
          <a:solidFill>
            <a:schemeClr val="tx1">
              <a:lumMod val="20000"/>
              <a:lumOff val="80000"/>
            </a:schemeClr>
          </a:solidFill>
          <a:ln>
            <a:solidFill>
              <a:schemeClr val="tx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71DC8E2D-4973-538C-E94E-1FFA82BD597D}"/>
              </a:ext>
              <a:ext uri="{C183D7F6-B498-43B3-948B-1728B52AA6E4}">
                <adec:decorative xmlns:adec="http://schemas.microsoft.com/office/drawing/2017/decorative" val="1"/>
              </a:ext>
            </a:extLst>
          </p:cNvPr>
          <p:cNvSpPr/>
          <p:nvPr userDrawn="1"/>
        </p:nvSpPr>
        <p:spPr>
          <a:xfrm>
            <a:off x="8142304" y="2814982"/>
            <a:ext cx="4039686" cy="406773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Tree>
    <p:extLst>
      <p:ext uri="{BB962C8B-B14F-4D97-AF65-F5344CB8AC3E}">
        <p14:creationId xmlns:p14="http://schemas.microsoft.com/office/powerpoint/2010/main" val="4262913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wide heading small block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8F303-18D9-31FB-24A1-904A12EB9EC0}"/>
              </a:ext>
            </a:extLst>
          </p:cNvPr>
          <p:cNvSpPr>
            <a:spLocks/>
          </p:cNvSpPr>
          <p:nvPr userDrawn="1"/>
        </p:nvSpPr>
        <p:spPr>
          <a:xfrm>
            <a:off x="-1439" y="0"/>
            <a:ext cx="12199217" cy="686433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chemeClr val="bg1"/>
              </a:solidFill>
            </a:endParaRPr>
          </a:p>
        </p:txBody>
      </p:sp>
      <p:sp>
        <p:nvSpPr>
          <p:cNvPr id="7" name="Rectangle 6">
            <a:extLst>
              <a:ext uri="{FF2B5EF4-FFF2-40B4-BE49-F238E27FC236}">
                <a16:creationId xmlns:a16="http://schemas.microsoft.com/office/drawing/2014/main" id="{7A6CD9FC-69F7-630E-7CBE-A1F19674DCFA}"/>
              </a:ext>
            </a:extLst>
          </p:cNvPr>
          <p:cNvSpPr/>
          <p:nvPr userDrawn="1"/>
        </p:nvSpPr>
        <p:spPr>
          <a:xfrm>
            <a:off x="9118007" y="4054664"/>
            <a:ext cx="3073993" cy="2809672"/>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Rectangle 1">
            <a:extLst>
              <a:ext uri="{FF2B5EF4-FFF2-40B4-BE49-F238E27FC236}">
                <a16:creationId xmlns:a16="http://schemas.microsoft.com/office/drawing/2014/main" id="{D2C6F40B-56AA-EE0D-51F0-EFDAEE205CBA}"/>
              </a:ext>
            </a:extLst>
          </p:cNvPr>
          <p:cNvSpPr/>
          <p:nvPr userDrawn="1"/>
        </p:nvSpPr>
        <p:spPr>
          <a:xfrm>
            <a:off x="6052463" y="1327611"/>
            <a:ext cx="3061023" cy="2727053"/>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Rectangle 13">
            <a:extLst>
              <a:ext uri="{FF2B5EF4-FFF2-40B4-BE49-F238E27FC236}">
                <a16:creationId xmlns:a16="http://schemas.microsoft.com/office/drawing/2014/main" id="{30E97897-8A77-98EC-0F4B-92C99C5B51AD}"/>
              </a:ext>
            </a:extLst>
          </p:cNvPr>
          <p:cNvSpPr>
            <a:spLocks/>
          </p:cNvSpPr>
          <p:nvPr userDrawn="1"/>
        </p:nvSpPr>
        <p:spPr>
          <a:xfrm>
            <a:off x="9117631" y="1330784"/>
            <a:ext cx="3083864" cy="2727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52463" y="4057837"/>
            <a:ext cx="3065596" cy="280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511899" y="2825132"/>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513469" y="3293689"/>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6" name="Text Placeholder 15">
            <a:extLst>
              <a:ext uri="{FF2B5EF4-FFF2-40B4-BE49-F238E27FC236}">
                <a16:creationId xmlns:a16="http://schemas.microsoft.com/office/drawing/2014/main" id="{15CF5611-51B3-3BD4-14F4-97483B3135DE}"/>
              </a:ext>
            </a:extLst>
          </p:cNvPr>
          <p:cNvSpPr>
            <a:spLocks noGrp="1"/>
          </p:cNvSpPr>
          <p:nvPr userDrawn="1">
            <p:ph type="body" sz="quarter" idx="13"/>
          </p:nvPr>
        </p:nvSpPr>
        <p:spPr>
          <a:xfrm>
            <a:off x="9578624" y="2846597"/>
            <a:ext cx="2241233" cy="428643"/>
          </a:xfrm>
          <a:prstGeom prst="rect">
            <a:avLst/>
          </a:prstGeom>
        </p:spPr>
        <p:txBody>
          <a:bodyPr vert="horz" wrap="square" lIns="0" tIns="13335" rIns="0" bIns="0" rtlCol="0">
            <a:spAutoFit/>
          </a:bodyPr>
          <a:lstStyle>
            <a:lvl1pPr>
              <a:defRPr lang="en-GB" sz="2698" b="1" spc="-49" dirty="0">
                <a:solidFill>
                  <a:srgbClr val="383738"/>
                </a:solidFill>
                <a:latin typeface="Poppins"/>
                <a:cs typeface="Poppins"/>
              </a:defRPr>
            </a:lvl1pPr>
          </a:lstStyle>
          <a:p>
            <a:pPr marL="7702" lvl="0">
              <a:spcBef>
                <a:spcPts val="64"/>
              </a:spcBef>
            </a:pPr>
            <a:r>
              <a:rPr lang="en-US"/>
              <a:t>Click to edit</a:t>
            </a:r>
            <a:endParaRPr lang="en-GB"/>
          </a:p>
        </p:txBody>
      </p:sp>
      <p:sp>
        <p:nvSpPr>
          <p:cNvPr id="18" name="Text Placeholder 17">
            <a:extLst>
              <a:ext uri="{FF2B5EF4-FFF2-40B4-BE49-F238E27FC236}">
                <a16:creationId xmlns:a16="http://schemas.microsoft.com/office/drawing/2014/main" id="{343320F5-0573-F3EC-EBAF-AFEE787AB63C}"/>
              </a:ext>
            </a:extLst>
          </p:cNvPr>
          <p:cNvSpPr>
            <a:spLocks noGrp="1"/>
          </p:cNvSpPr>
          <p:nvPr userDrawn="1">
            <p:ph type="body" sz="quarter" idx="14"/>
          </p:nvPr>
        </p:nvSpPr>
        <p:spPr>
          <a:xfrm>
            <a:off x="9578624" y="3282583"/>
            <a:ext cx="1879247" cy="135311"/>
          </a:xfrm>
          <a:prstGeom prst="rect">
            <a:avLst/>
          </a:prstGeom>
        </p:spPr>
        <p:txBody>
          <a:bodyPr/>
          <a:lstStyle>
            <a:lvl1pPr>
              <a:defRPr lang="en-US" sz="879" b="0" smtClean="0">
                <a:solidFill>
                  <a:srgbClr val="38373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511899" y="5589710"/>
            <a:ext cx="2310550" cy="428643"/>
          </a:xfrm>
          <a:prstGeom prst="rect">
            <a:avLst/>
          </a:prstGeom>
        </p:spPr>
        <p:txBody>
          <a:bodyPr vert="horz" wrap="square" lIns="0" tIns="13335" rIns="0" bIns="0" rtlCol="0">
            <a:spAutoFit/>
          </a:bodyPr>
          <a:lstStyle>
            <a:lvl1pPr>
              <a:defRPr lang="en-US" sz="2698" b="1" spc="-49" dirty="0">
                <a:solidFill>
                  <a:srgbClr val="383738"/>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511899" y="6066154"/>
            <a:ext cx="2310550" cy="135311"/>
          </a:xfrm>
          <a:prstGeom prst="rect">
            <a:avLst/>
          </a:prstGeom>
        </p:spPr>
        <p:txBody>
          <a:bodyPr/>
          <a:lstStyle>
            <a:lvl1pPr>
              <a:defRPr lang="en-GB" sz="879" b="0" dirty="0">
                <a:solidFill>
                  <a:srgbClr val="383738"/>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578624" y="5589710"/>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578624" y="6066154"/>
            <a:ext cx="2310550" cy="135311"/>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p:nvPr>
        </p:nvSpPr>
        <p:spPr>
          <a:xfrm>
            <a:off x="548303" y="491867"/>
            <a:ext cx="9860943" cy="372090"/>
          </a:xfrm>
          <a:prstGeom prst="rect">
            <a:avLst/>
          </a:prstGeom>
        </p:spPr>
        <p:txBody>
          <a:bodyPr vert="horz" wrap="square" lIns="0" tIns="11430" rIns="0" bIns="0" rtlCol="0">
            <a:spAutoFit/>
          </a:bodyPr>
          <a:lstStyle>
            <a:lvl1pPr>
              <a:defRPr lang="en-US" sz="2183" b="1" spc="-45" smtClean="0">
                <a:solidFill>
                  <a:schemeClr val="tx2"/>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8" name="Holder 6">
            <a:extLst>
              <a:ext uri="{FF2B5EF4-FFF2-40B4-BE49-F238E27FC236}">
                <a16:creationId xmlns:a16="http://schemas.microsoft.com/office/drawing/2014/main" id="{598886EC-A9CD-BF73-ACFD-1B78F6568C4D}"/>
              </a:ext>
            </a:extLst>
          </p:cNvPr>
          <p:cNvSpPr>
            <a:spLocks noGrp="1"/>
          </p:cNvSpPr>
          <p:nvPr userDrawn="1">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7" name="Table Placeholder 26">
            <a:extLst>
              <a:ext uri="{FF2B5EF4-FFF2-40B4-BE49-F238E27FC236}">
                <a16:creationId xmlns:a16="http://schemas.microsoft.com/office/drawing/2014/main" id="{6234C1B7-0EC4-363A-3E07-7CAACAA1E238}"/>
              </a:ext>
            </a:extLst>
          </p:cNvPr>
          <p:cNvSpPr>
            <a:spLocks noGrp="1"/>
          </p:cNvSpPr>
          <p:nvPr>
            <p:ph type="tbl" sz="quarter" idx="34"/>
          </p:nvPr>
        </p:nvSpPr>
        <p:spPr>
          <a:xfrm>
            <a:off x="578555" y="1411262"/>
            <a:ext cx="5018310" cy="5021242"/>
          </a:xfrm>
        </p:spPr>
        <p:txBody>
          <a:bodyPr/>
          <a:lstStyle/>
          <a:p>
            <a:endParaRPr lang="en-GB" dirty="0"/>
          </a:p>
        </p:txBody>
      </p:sp>
    </p:spTree>
    <p:extLst>
      <p:ext uri="{BB962C8B-B14F-4D97-AF65-F5344CB8AC3E}">
        <p14:creationId xmlns:p14="http://schemas.microsoft.com/office/powerpoint/2010/main" val="1064682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lide Title White ">
    <p:bg>
      <p:bgPr>
        <a:solidFill>
          <a:srgbClr val="FFFFFF"/>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2E7241F7-B911-ED49-578A-A407B4C3F839}"/>
              </a:ext>
            </a:extLst>
          </p:cNvPr>
          <p:cNvSpPr>
            <a:spLocks noGrp="1"/>
          </p:cNvSpPr>
          <p:nvPr>
            <p:ph type="body" sz="quarter" idx="10" hasCustomPrompt="1"/>
          </p:nvPr>
        </p:nvSpPr>
        <p:spPr>
          <a:xfrm>
            <a:off x="578547" y="2198325"/>
            <a:ext cx="4944576" cy="1469758"/>
          </a:xfrm>
          <a:prstGeom prst="rect">
            <a:avLst/>
          </a:prstGeom>
          <a:noFill/>
        </p:spPr>
        <p:txBody>
          <a:bodyPr lIns="0"/>
          <a:lstStyle>
            <a:lvl1pPr>
              <a:lnSpc>
                <a:spcPct val="90000"/>
              </a:lnSpc>
              <a:defRPr lang="en-GB" sz="5307" b="1" i="0" spc="-85" dirty="0" smtClean="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a:t>
            </a:r>
            <a:br>
              <a:rPr lang="en-GB"/>
            </a:br>
            <a:r>
              <a:rPr lang="en-GB"/>
              <a:t>here</a:t>
            </a:r>
          </a:p>
        </p:txBody>
      </p:sp>
      <p:sp>
        <p:nvSpPr>
          <p:cNvPr id="5" name="Text Placeholder 10">
            <a:extLst>
              <a:ext uri="{FF2B5EF4-FFF2-40B4-BE49-F238E27FC236}">
                <a16:creationId xmlns:a16="http://schemas.microsoft.com/office/drawing/2014/main" id="{FDA3153C-1FC5-DD36-5539-93EBA05D24F1}"/>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rgbClr val="282828"/>
                </a:solidFill>
                <a:latin typeface="Poppins"/>
                <a:ea typeface="+mj-ea"/>
                <a:cs typeface="Poppins"/>
              </a:defRPr>
            </a:lvl1pPr>
          </a:lstStyle>
          <a:p>
            <a:pPr marL="7702" lvl="0">
              <a:lnSpc>
                <a:spcPts val="5701"/>
              </a:lnSpc>
              <a:spcBef>
                <a:spcPts val="79"/>
              </a:spcBef>
            </a:pPr>
            <a:r>
              <a:rPr lang="en-US"/>
              <a:t>Subtitle</a:t>
            </a:r>
            <a:endParaRPr lang="en-GB"/>
          </a:p>
        </p:txBody>
      </p:sp>
      <p:sp>
        <p:nvSpPr>
          <p:cNvPr id="6" name="Text Placeholder 13">
            <a:extLst>
              <a:ext uri="{FF2B5EF4-FFF2-40B4-BE49-F238E27FC236}">
                <a16:creationId xmlns:a16="http://schemas.microsoft.com/office/drawing/2014/main" id="{9A5A0314-CCF6-45A6-025B-119E2B0D8FEF}"/>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7" name="Text Placeholder 15">
            <a:extLst>
              <a:ext uri="{FF2B5EF4-FFF2-40B4-BE49-F238E27FC236}">
                <a16:creationId xmlns:a16="http://schemas.microsoft.com/office/drawing/2014/main" id="{F91E8C38-41B6-5663-35CA-DA4F5FF34128}"/>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13" name="Holder 6">
            <a:extLst>
              <a:ext uri="{FF2B5EF4-FFF2-40B4-BE49-F238E27FC236}">
                <a16:creationId xmlns:a16="http://schemas.microsoft.com/office/drawing/2014/main" id="{E5C346EF-CFFE-A8CB-3C55-B22F8862028A}"/>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8" name="Picture 7">
            <a:extLst>
              <a:ext uri="{FF2B5EF4-FFF2-40B4-BE49-F238E27FC236}">
                <a16:creationId xmlns:a16="http://schemas.microsoft.com/office/drawing/2014/main" id="{6573AF96-FC26-B85F-DB19-AA4D7F98AB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7557"/>
            <a:ext cx="1297759" cy="657774"/>
          </a:xfrm>
          <a:prstGeom prst="rect">
            <a:avLst/>
          </a:prstGeom>
        </p:spPr>
      </p:pic>
    </p:spTree>
    <p:extLst>
      <p:ext uri="{BB962C8B-B14F-4D97-AF65-F5344CB8AC3E}">
        <p14:creationId xmlns:p14="http://schemas.microsoft.com/office/powerpoint/2010/main" val="7524970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asic layout Table">
    <p:bg>
      <p:bgPr>
        <a:solidFill>
          <a:srgbClr val="FFFFFF"/>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5429B04-CAD3-DC4F-8A63-5C4B8695D600}"/>
              </a:ext>
            </a:extLst>
          </p:cNvPr>
          <p:cNvSpPr>
            <a:spLocks noGrp="1"/>
          </p:cNvSpPr>
          <p:nvPr>
            <p:ph type="body" sz="quarter" idx="10" hasCustomPrompt="1"/>
          </p:nvPr>
        </p:nvSpPr>
        <p:spPr>
          <a:xfrm>
            <a:off x="550681" y="383488"/>
            <a:ext cx="8105269" cy="785532"/>
          </a:xfrm>
          <a:prstGeom prst="rect">
            <a:avLst/>
          </a:prstGeom>
        </p:spPr>
        <p:txBody>
          <a:bodyPr lIns="0"/>
          <a:lstStyle>
            <a:lvl1pPr>
              <a:lnSpc>
                <a:spcPct val="90000"/>
              </a:lnSpc>
              <a:defRPr lang="en-GB" sz="4002"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5" name="Table Placeholder 4">
            <a:extLst>
              <a:ext uri="{FF2B5EF4-FFF2-40B4-BE49-F238E27FC236}">
                <a16:creationId xmlns:a16="http://schemas.microsoft.com/office/drawing/2014/main" id="{8A0FF90A-1D48-4A2F-F78C-9EAAA78670D9}"/>
              </a:ext>
            </a:extLst>
          </p:cNvPr>
          <p:cNvSpPr>
            <a:spLocks noGrp="1"/>
          </p:cNvSpPr>
          <p:nvPr>
            <p:ph type="tbl" sz="quarter" idx="11"/>
          </p:nvPr>
        </p:nvSpPr>
        <p:spPr>
          <a:xfrm>
            <a:off x="550682" y="1442067"/>
            <a:ext cx="11090638" cy="4990437"/>
          </a:xfrm>
          <a:prstGeom prst="rect">
            <a:avLst/>
          </a:prstGeom>
        </p:spPr>
        <p:txBody>
          <a:bodyPr/>
          <a:lstStyle/>
          <a:p>
            <a:endParaRPr lang="en-GB" dirty="0"/>
          </a:p>
        </p:txBody>
      </p:sp>
      <p:sp>
        <p:nvSpPr>
          <p:cNvPr id="8" name="Holder 6">
            <a:extLst>
              <a:ext uri="{FF2B5EF4-FFF2-40B4-BE49-F238E27FC236}">
                <a16:creationId xmlns:a16="http://schemas.microsoft.com/office/drawing/2014/main" id="{FAC6682D-8387-33AD-D97C-9EB88DBFFB9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4099388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asic layout Text">
    <p:bg>
      <p:bgPr>
        <a:solidFill>
          <a:srgbClr val="FFFFFF"/>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5429B04-CAD3-DC4F-8A63-5C4B8695D600}"/>
              </a:ext>
            </a:extLst>
          </p:cNvPr>
          <p:cNvSpPr>
            <a:spLocks noGrp="1"/>
          </p:cNvSpPr>
          <p:nvPr>
            <p:ph type="body" sz="quarter" idx="10" hasCustomPrompt="1"/>
          </p:nvPr>
        </p:nvSpPr>
        <p:spPr>
          <a:xfrm>
            <a:off x="550681" y="425496"/>
            <a:ext cx="8105269" cy="785532"/>
          </a:xfrm>
          <a:prstGeom prst="rect">
            <a:avLst/>
          </a:prstGeom>
        </p:spPr>
        <p:txBody>
          <a:bodyPr lIns="0"/>
          <a:lstStyle>
            <a:lvl1pPr>
              <a:lnSpc>
                <a:spcPct val="90000"/>
              </a:lnSpc>
              <a:defRPr lang="en-GB" sz="436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8" name="Holder 6">
            <a:extLst>
              <a:ext uri="{FF2B5EF4-FFF2-40B4-BE49-F238E27FC236}">
                <a16:creationId xmlns:a16="http://schemas.microsoft.com/office/drawing/2014/main" id="{FAC6682D-8387-33AD-D97C-9EB88DBFFB9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10" name="Text Placeholder 9">
            <a:extLst>
              <a:ext uri="{FF2B5EF4-FFF2-40B4-BE49-F238E27FC236}">
                <a16:creationId xmlns:a16="http://schemas.microsoft.com/office/drawing/2014/main" id="{128D6AC4-7CB1-6EB2-838D-19790BE1737F}"/>
              </a:ext>
            </a:extLst>
          </p:cNvPr>
          <p:cNvSpPr>
            <a:spLocks noGrp="1"/>
          </p:cNvSpPr>
          <p:nvPr>
            <p:ph type="body" sz="quarter" idx="11"/>
          </p:nvPr>
        </p:nvSpPr>
        <p:spPr>
          <a:xfrm>
            <a:off x="550637" y="1488275"/>
            <a:ext cx="11321762" cy="4574567"/>
          </a:xfrm>
          <a:prstGeom prst="rect">
            <a:avLst/>
          </a:prstGeom>
        </p:spPr>
        <p:txBody>
          <a:bodyPr/>
          <a:lstStyle>
            <a:lvl1pPr>
              <a:defRPr sz="1455">
                <a:solidFill>
                  <a:srgbClr val="383738"/>
                </a:solidFill>
                <a:latin typeface="Poppins" panose="00000500000000000000" pitchFamily="2" charset="0"/>
                <a:cs typeface="Poppins" panose="00000500000000000000" pitchFamily="2" charset="0"/>
              </a:defRPr>
            </a:lvl1pPr>
            <a:lvl2pPr>
              <a:defRPr sz="1455">
                <a:solidFill>
                  <a:srgbClr val="383738"/>
                </a:solidFill>
                <a:latin typeface="Poppins" panose="00000500000000000000" pitchFamily="2" charset="0"/>
                <a:cs typeface="Poppins" panose="00000500000000000000" pitchFamily="2" charset="0"/>
              </a:defRPr>
            </a:lvl2pPr>
            <a:lvl3pPr>
              <a:defRPr sz="1455">
                <a:solidFill>
                  <a:srgbClr val="383738"/>
                </a:solidFill>
                <a:latin typeface="Poppins" panose="00000500000000000000" pitchFamily="2" charset="0"/>
                <a:cs typeface="Poppins" panose="00000500000000000000" pitchFamily="2" charset="0"/>
              </a:defRPr>
            </a:lvl3pPr>
            <a:lvl4pPr>
              <a:defRPr sz="1455">
                <a:solidFill>
                  <a:srgbClr val="383738"/>
                </a:solidFill>
                <a:latin typeface="Poppins" panose="00000500000000000000" pitchFamily="2" charset="0"/>
                <a:cs typeface="Poppins" panose="00000500000000000000" pitchFamily="2" charset="0"/>
              </a:defRPr>
            </a:lvl4pPr>
            <a:lvl5pPr>
              <a:defRPr sz="1455">
                <a:solidFill>
                  <a:srgbClr val="38373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088F6084-EF2E-B618-55AE-C5F46DE74A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7557"/>
            <a:ext cx="1297759" cy="657774"/>
          </a:xfrm>
          <a:prstGeom prst="rect">
            <a:avLst/>
          </a:prstGeom>
        </p:spPr>
      </p:pic>
    </p:spTree>
    <p:extLst>
      <p:ext uri="{BB962C8B-B14F-4D97-AF65-F5344CB8AC3E}">
        <p14:creationId xmlns:p14="http://schemas.microsoft.com/office/powerpoint/2010/main" val="39471486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asic Split Table">
    <p:bg>
      <p:bgPr>
        <a:solidFill>
          <a:srgbClr val="FFFFFF"/>
        </a:solidFill>
        <a:effectLst/>
      </p:bgPr>
    </p:bg>
    <p:spTree>
      <p:nvGrpSpPr>
        <p:cNvPr id="1" name=""/>
        <p:cNvGrpSpPr/>
        <p:nvPr/>
      </p:nvGrpSpPr>
      <p:grpSpPr>
        <a:xfrm>
          <a:off x="0" y="0"/>
          <a:ext cx="0" cy="0"/>
          <a:chOff x="0" y="0"/>
          <a:chExt cx="0" cy="0"/>
        </a:xfrm>
      </p:grpSpPr>
      <p:sp>
        <p:nvSpPr>
          <p:cNvPr id="2" name="white right half">
            <a:extLst>
              <a:ext uri="{FF2B5EF4-FFF2-40B4-BE49-F238E27FC236}">
                <a16:creationId xmlns:a16="http://schemas.microsoft.com/office/drawing/2014/main" id="{C93488C7-5D89-979A-AA32-600564DA21A0}"/>
              </a:ext>
            </a:extLst>
          </p:cNvPr>
          <p:cNvSpPr/>
          <p:nvPr userDrawn="1"/>
        </p:nvSpPr>
        <p:spPr>
          <a:xfrm>
            <a:off x="6096000" y="1"/>
            <a:ext cx="6096000"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3" name="Text Placeholder 8">
            <a:extLst>
              <a:ext uri="{FF2B5EF4-FFF2-40B4-BE49-F238E27FC236}">
                <a16:creationId xmlns:a16="http://schemas.microsoft.com/office/drawing/2014/main" id="{85429B04-CAD3-DC4F-8A63-5C4B8695D600}"/>
              </a:ext>
            </a:extLst>
          </p:cNvPr>
          <p:cNvSpPr>
            <a:spLocks noGrp="1"/>
          </p:cNvSpPr>
          <p:nvPr>
            <p:ph type="body" sz="quarter" idx="10" hasCustomPrompt="1"/>
          </p:nvPr>
        </p:nvSpPr>
        <p:spPr>
          <a:xfrm>
            <a:off x="550681" y="425496"/>
            <a:ext cx="5360475" cy="785532"/>
          </a:xfrm>
          <a:prstGeom prst="rect">
            <a:avLst/>
          </a:prstGeom>
        </p:spPr>
        <p:txBody>
          <a:bodyPr lIns="0"/>
          <a:lstStyle>
            <a:lvl1pPr>
              <a:lnSpc>
                <a:spcPct val="90000"/>
              </a:lnSpc>
              <a:defRPr lang="en-GB" sz="3275"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5" name="Table Placeholder 4">
            <a:extLst>
              <a:ext uri="{FF2B5EF4-FFF2-40B4-BE49-F238E27FC236}">
                <a16:creationId xmlns:a16="http://schemas.microsoft.com/office/drawing/2014/main" id="{8A0FF90A-1D48-4A2F-F78C-9EAAA78670D9}"/>
              </a:ext>
            </a:extLst>
          </p:cNvPr>
          <p:cNvSpPr>
            <a:spLocks noGrp="1"/>
          </p:cNvSpPr>
          <p:nvPr>
            <p:ph type="tbl" sz="quarter" idx="11"/>
          </p:nvPr>
        </p:nvSpPr>
        <p:spPr>
          <a:xfrm>
            <a:off x="550681" y="1442067"/>
            <a:ext cx="5360475" cy="4990437"/>
          </a:xfrm>
          <a:prstGeom prst="rect">
            <a:avLst/>
          </a:prstGeom>
        </p:spPr>
        <p:txBody>
          <a:bodyPr/>
          <a:lstStyle/>
          <a:p>
            <a:endParaRPr lang="en-GB" dirty="0"/>
          </a:p>
        </p:txBody>
      </p:sp>
      <p:sp>
        <p:nvSpPr>
          <p:cNvPr id="9" name="Holder 6">
            <a:extLst>
              <a:ext uri="{FF2B5EF4-FFF2-40B4-BE49-F238E27FC236}">
                <a16:creationId xmlns:a16="http://schemas.microsoft.com/office/drawing/2014/main" id="{2924E4AC-F502-E950-914B-A1F3750F0A5C}"/>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79333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11/23/2023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09370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sic Split Text">
    <p:bg>
      <p:bgPr>
        <a:solidFill>
          <a:srgbClr val="FFFFFF"/>
        </a:solidFill>
        <a:effectLst/>
      </p:bgPr>
    </p:bg>
    <p:spTree>
      <p:nvGrpSpPr>
        <p:cNvPr id="1" name=""/>
        <p:cNvGrpSpPr/>
        <p:nvPr/>
      </p:nvGrpSpPr>
      <p:grpSpPr>
        <a:xfrm>
          <a:off x="0" y="0"/>
          <a:ext cx="0" cy="0"/>
          <a:chOff x="0" y="0"/>
          <a:chExt cx="0" cy="0"/>
        </a:xfrm>
      </p:grpSpPr>
      <p:sp>
        <p:nvSpPr>
          <p:cNvPr id="2" name="white right half">
            <a:extLst>
              <a:ext uri="{FF2B5EF4-FFF2-40B4-BE49-F238E27FC236}">
                <a16:creationId xmlns:a16="http://schemas.microsoft.com/office/drawing/2014/main" id="{C93488C7-5D89-979A-AA32-600564DA21A0}"/>
              </a:ext>
            </a:extLst>
          </p:cNvPr>
          <p:cNvSpPr/>
          <p:nvPr userDrawn="1"/>
        </p:nvSpPr>
        <p:spPr>
          <a:xfrm>
            <a:off x="6096000" y="1"/>
            <a:ext cx="6096000"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9" name="Holder 6">
            <a:extLst>
              <a:ext uri="{FF2B5EF4-FFF2-40B4-BE49-F238E27FC236}">
                <a16:creationId xmlns:a16="http://schemas.microsoft.com/office/drawing/2014/main" id="{2924E4AC-F502-E950-914B-A1F3750F0A5C}"/>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11" name="Text Placeholder 10">
            <a:extLst>
              <a:ext uri="{FF2B5EF4-FFF2-40B4-BE49-F238E27FC236}">
                <a16:creationId xmlns:a16="http://schemas.microsoft.com/office/drawing/2014/main" id="{71590D42-2C36-EAC9-8382-14334668AD15}"/>
              </a:ext>
            </a:extLst>
          </p:cNvPr>
          <p:cNvSpPr>
            <a:spLocks noGrp="1"/>
          </p:cNvSpPr>
          <p:nvPr>
            <p:ph type="body" sz="quarter" idx="11"/>
          </p:nvPr>
        </p:nvSpPr>
        <p:spPr>
          <a:xfrm>
            <a:off x="550637" y="1488274"/>
            <a:ext cx="5360052" cy="4851814"/>
          </a:xfrm>
          <a:prstGeom prst="rect">
            <a:avLst/>
          </a:prstGeom>
        </p:spPr>
        <p:txBody>
          <a:bodyPr/>
          <a:lstStyle>
            <a:lvl1pPr>
              <a:defRPr sz="1455">
                <a:solidFill>
                  <a:srgbClr val="383738"/>
                </a:solidFill>
                <a:latin typeface="Poppins" panose="00000500000000000000" pitchFamily="2" charset="0"/>
                <a:cs typeface="Poppins" panose="00000500000000000000" pitchFamily="2" charset="0"/>
              </a:defRPr>
            </a:lvl1pPr>
            <a:lvl2pPr>
              <a:defRPr sz="1455">
                <a:solidFill>
                  <a:srgbClr val="383738"/>
                </a:solidFill>
                <a:latin typeface="Poppins" panose="00000500000000000000" pitchFamily="2" charset="0"/>
                <a:cs typeface="Poppins" panose="00000500000000000000" pitchFamily="2" charset="0"/>
              </a:defRPr>
            </a:lvl2pPr>
            <a:lvl3pPr>
              <a:defRPr sz="1455">
                <a:solidFill>
                  <a:srgbClr val="383738"/>
                </a:solidFill>
                <a:latin typeface="Poppins" panose="00000500000000000000" pitchFamily="2" charset="0"/>
                <a:cs typeface="Poppins" panose="00000500000000000000" pitchFamily="2" charset="0"/>
              </a:defRPr>
            </a:lvl3pPr>
            <a:lvl4pPr>
              <a:defRPr sz="1455">
                <a:solidFill>
                  <a:srgbClr val="383738"/>
                </a:solidFill>
                <a:latin typeface="Poppins" panose="00000500000000000000" pitchFamily="2" charset="0"/>
                <a:cs typeface="Poppins" panose="00000500000000000000" pitchFamily="2" charset="0"/>
              </a:defRPr>
            </a:lvl4pPr>
            <a:lvl5pPr>
              <a:defRPr sz="1455">
                <a:solidFill>
                  <a:srgbClr val="38373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a:extLst>
              <a:ext uri="{FF2B5EF4-FFF2-40B4-BE49-F238E27FC236}">
                <a16:creationId xmlns:a16="http://schemas.microsoft.com/office/drawing/2014/main" id="{DF84EA9B-CCC4-B1A1-139F-9DB5ED00A218}"/>
              </a:ext>
            </a:extLst>
          </p:cNvPr>
          <p:cNvSpPr>
            <a:spLocks noGrp="1"/>
          </p:cNvSpPr>
          <p:nvPr>
            <p:ph type="body" sz="quarter" idx="10" hasCustomPrompt="1"/>
          </p:nvPr>
        </p:nvSpPr>
        <p:spPr>
          <a:xfrm>
            <a:off x="550681" y="425496"/>
            <a:ext cx="5360475" cy="785532"/>
          </a:xfrm>
          <a:prstGeom prst="rect">
            <a:avLst/>
          </a:prstGeom>
        </p:spPr>
        <p:txBody>
          <a:bodyPr lIns="0"/>
          <a:lstStyle>
            <a:lvl1pPr>
              <a:lnSpc>
                <a:spcPct val="90000"/>
              </a:lnSpc>
              <a:defRPr lang="en-GB" sz="3275"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Tree>
    <p:extLst>
      <p:ext uri="{BB962C8B-B14F-4D97-AF65-F5344CB8AC3E}">
        <p14:creationId xmlns:p14="http://schemas.microsoft.com/office/powerpoint/2010/main" val="33557656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lide Title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104440C-04FA-CDA9-3664-06D22AEB90C8}"/>
              </a:ext>
            </a:extLst>
          </p:cNvPr>
          <p:cNvSpPr>
            <a:spLocks noGrp="1"/>
          </p:cNvSpPr>
          <p:nvPr>
            <p:ph type="pic" sz="quarter" idx="14"/>
          </p:nvPr>
        </p:nvSpPr>
        <p:spPr>
          <a:xfrm>
            <a:off x="0" y="0"/>
            <a:ext cx="12192000" cy="6858000"/>
          </a:xfrm>
          <a:prstGeom prst="rect">
            <a:avLst/>
          </a:prstGeom>
          <a:solidFill>
            <a:srgbClr val="282828"/>
          </a:solidFill>
        </p:spPr>
        <p:txBody>
          <a:bodyPr/>
          <a:lstStyle/>
          <a:p>
            <a:endParaRPr lang="en-GB"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6" b="1" i="0" spc="-85" dirty="0">
                <a:gradFill flip="none" rotWithShape="1">
                  <a:gsLst>
                    <a:gs pos="0">
                      <a:srgbClr val="01863B"/>
                    </a:gs>
                    <a:gs pos="7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chemeClr val="bg1"/>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847B631E-8E16-9FAD-C898-7E2EF86A8CE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74FF2558-7B35-66B2-7932-D73F303131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28507920"/>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lide Title White no logo">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3AC9A2-8054-52A3-D5B8-CEE708D3B672}"/>
              </a:ext>
            </a:extLst>
          </p:cNvPr>
          <p:cNvSpPr>
            <a:spLocks noGrp="1"/>
          </p:cNvSpPr>
          <p:nvPr>
            <p:ph type="pic" sz="quarter" idx="15"/>
          </p:nvPr>
        </p:nvSpPr>
        <p:spPr>
          <a:xfrm>
            <a:off x="0" y="0"/>
            <a:ext cx="12192000" cy="6858000"/>
          </a:xfrm>
          <a:prstGeom prst="rect">
            <a:avLst/>
          </a:prstGeom>
        </p:spPr>
        <p:txBody>
          <a:bodyPr/>
          <a:lstStyle/>
          <a:p>
            <a:endParaRPr lang="en-GB" dirty="0"/>
          </a:p>
        </p:txBody>
      </p:sp>
      <p:sp>
        <p:nvSpPr>
          <p:cNvPr id="9" name="title">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6441673" cy="1469758"/>
          </a:xfrm>
          <a:prstGeom prst="rect">
            <a:avLst/>
          </a:prstGeom>
        </p:spPr>
        <p:txBody>
          <a:bodyPr lIns="0"/>
          <a:lstStyle>
            <a:lvl1pPr>
              <a:lnSpc>
                <a:spcPct val="90000"/>
              </a:lnSpc>
              <a:defRPr lang="en-GB" sz="530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1" name="subtitle">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013131"/>
            <a:ext cx="4688490" cy="755463"/>
          </a:xfrm>
          <a:prstGeom prst="rect">
            <a:avLst/>
          </a:prstGeom>
        </p:spPr>
        <p:txBody>
          <a:bodyPr vert="horz" wrap="square" lIns="0" tIns="16510" rIns="0" bIns="0" rtlCol="0">
            <a:spAutoFit/>
          </a:bodyPr>
          <a:lstStyle>
            <a:lvl1pPr>
              <a:defRPr lang="en-GB" sz="5307" b="1" i="0" spc="-85" dirty="0">
                <a:solidFill>
                  <a:srgbClr val="282828"/>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LBG">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3995623"/>
            <a:ext cx="4707745" cy="193964"/>
          </a:xfrm>
          <a:prstGeom prst="rect">
            <a:avLst/>
          </a:prstGeom>
        </p:spPr>
        <p:txBody>
          <a:bodyPr vert="horz" wrap="square" lIns="0" tIns="16510" rIns="0" bIns="0" rtlCol="0">
            <a:spAutoFit/>
          </a:bodyPr>
          <a:lstStyle>
            <a:lvl1pPr>
              <a:defRPr lang="en-US" sz="1152" b="1"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date">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199852"/>
            <a:ext cx="4707745" cy="193964"/>
          </a:xfrm>
          <a:prstGeom prst="rect">
            <a:avLst/>
          </a:prstGeom>
        </p:spPr>
        <p:txBody>
          <a:bodyPr vert="horz" wrap="square" lIns="0" tIns="16510" rIns="0" bIns="0" rtlCol="0">
            <a:spAutoFit/>
          </a:bodyPr>
          <a:lstStyle>
            <a:lvl1pPr>
              <a:defRPr lang="en-US" sz="1152" dirty="0"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D343A3D9-8CFF-5F2E-0F5D-EA7841586DC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630620334"/>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Picture No Logo White tex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3AC9A2-8054-52A3-D5B8-CEE708D3B672}"/>
              </a:ext>
            </a:extLst>
          </p:cNvPr>
          <p:cNvSpPr>
            <a:spLocks noGrp="1"/>
          </p:cNvSpPr>
          <p:nvPr>
            <p:ph type="pic" sz="quarter" idx="15"/>
          </p:nvPr>
        </p:nvSpPr>
        <p:spPr>
          <a:xfrm>
            <a:off x="0" y="0"/>
            <a:ext cx="12192000" cy="6858000"/>
          </a:xfrm>
          <a:prstGeom prst="rect">
            <a:avLst/>
          </a:prstGeom>
        </p:spPr>
        <p:txBody>
          <a:bodyPr/>
          <a:lstStyle/>
          <a:p>
            <a:endParaRPr lang="en-GB" dirty="0"/>
          </a:p>
        </p:txBody>
      </p:sp>
      <p:sp>
        <p:nvSpPr>
          <p:cNvPr id="9" name="title">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6441673" cy="1469758"/>
          </a:xfrm>
          <a:prstGeom prst="rect">
            <a:avLst/>
          </a:prstGeom>
        </p:spPr>
        <p:txBody>
          <a:bodyPr lIns="0"/>
          <a:lstStyle>
            <a:lvl1pPr>
              <a:lnSpc>
                <a:spcPct val="90000"/>
              </a:lnSpc>
              <a:defRPr lang="en-GB" sz="530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1" name="subtitle">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013131"/>
            <a:ext cx="4688490" cy="755463"/>
          </a:xfrm>
          <a:prstGeom prst="rect">
            <a:avLst/>
          </a:prstGeom>
        </p:spPr>
        <p:txBody>
          <a:bodyPr vert="horz" wrap="square" lIns="0" tIns="16510" rIns="0" bIns="0" rtlCol="0">
            <a:spAutoFit/>
          </a:bodyPr>
          <a:lstStyle>
            <a:lvl1pPr>
              <a:defRPr lang="en-GB" sz="5307" b="1" i="0" spc="-85" dirty="0">
                <a:solidFill>
                  <a:srgbClr val="FFFFFF"/>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LBG">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3995623"/>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date">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199852"/>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D343A3D9-8CFF-5F2E-0F5D-EA7841586DC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622817697"/>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hoto with Quot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3AC9A2-8054-52A3-D5B8-CEE708D3B672}"/>
              </a:ext>
            </a:extLst>
          </p:cNvPr>
          <p:cNvSpPr>
            <a:spLocks noGrp="1"/>
          </p:cNvSpPr>
          <p:nvPr>
            <p:ph type="pic" sz="quarter" idx="15"/>
          </p:nvPr>
        </p:nvSpPr>
        <p:spPr>
          <a:xfrm>
            <a:off x="0" y="0"/>
            <a:ext cx="12192000" cy="6858000"/>
          </a:xfrm>
          <a:prstGeom prst="rect">
            <a:avLst/>
          </a:prstGeom>
        </p:spPr>
        <p:txBody>
          <a:bodyPr/>
          <a:lstStyle/>
          <a:p>
            <a:endParaRPr lang="en-GB" dirty="0"/>
          </a:p>
        </p:txBody>
      </p:sp>
      <p:sp>
        <p:nvSpPr>
          <p:cNvPr id="2" name="Holder 6">
            <a:extLst>
              <a:ext uri="{FF2B5EF4-FFF2-40B4-BE49-F238E27FC236}">
                <a16:creationId xmlns:a16="http://schemas.microsoft.com/office/drawing/2014/main" id="{D343A3D9-8CFF-5F2E-0F5D-EA7841586DC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4">
            <a:extLst>
              <a:ext uri="{FF2B5EF4-FFF2-40B4-BE49-F238E27FC236}">
                <a16:creationId xmlns:a16="http://schemas.microsoft.com/office/drawing/2014/main" id="{DB47AB33-7278-D9E5-C858-D503FE399339}"/>
              </a:ext>
            </a:extLst>
          </p:cNvPr>
          <p:cNvSpPr>
            <a:spLocks noGrp="1"/>
          </p:cNvSpPr>
          <p:nvPr>
            <p:ph type="body" sz="quarter" idx="10"/>
          </p:nvPr>
        </p:nvSpPr>
        <p:spPr>
          <a:xfrm>
            <a:off x="835439" y="1164820"/>
            <a:ext cx="7848172" cy="1955769"/>
          </a:xfrm>
          <a:prstGeom prst="rect">
            <a:avLst/>
          </a:prstGeom>
        </p:spPr>
        <p:txBody>
          <a:bodyPr/>
          <a:lstStyle>
            <a:lvl1pPr>
              <a:lnSpc>
                <a:spcPct val="90000"/>
              </a:lnSpc>
              <a:defRPr sz="4851" b="1">
                <a:solidFill>
                  <a:srgbClr val="FFFFFF"/>
                </a:solidFill>
                <a:latin typeface="Poppins" panose="00000500000000000000" pitchFamily="2" charset="0"/>
                <a:cs typeface="Poppins" panose="00000500000000000000" pitchFamily="2" charset="0"/>
              </a:defRPr>
            </a:lvl1pPr>
            <a:lvl2pPr>
              <a:defRPr sz="5306" b="1">
                <a:solidFill>
                  <a:srgbClr val="FFFFFF"/>
                </a:solidFill>
                <a:latin typeface="Poppins" panose="00000500000000000000" pitchFamily="2" charset="0"/>
                <a:cs typeface="Poppins" panose="00000500000000000000" pitchFamily="2" charset="0"/>
              </a:defRPr>
            </a:lvl2pPr>
            <a:lvl3pPr>
              <a:defRPr sz="5306" b="1">
                <a:solidFill>
                  <a:srgbClr val="FFFFFF"/>
                </a:solidFill>
                <a:latin typeface="Poppins" panose="00000500000000000000" pitchFamily="2" charset="0"/>
                <a:cs typeface="Poppins" panose="00000500000000000000" pitchFamily="2" charset="0"/>
              </a:defRPr>
            </a:lvl3pPr>
            <a:lvl4pPr>
              <a:defRPr sz="5306" b="1">
                <a:solidFill>
                  <a:srgbClr val="FFFFFF"/>
                </a:solidFill>
                <a:latin typeface="Poppins" panose="00000500000000000000" pitchFamily="2" charset="0"/>
                <a:cs typeface="Poppins" panose="00000500000000000000" pitchFamily="2" charset="0"/>
              </a:defRPr>
            </a:lvl4pPr>
            <a:lvl5pPr>
              <a:defRPr sz="5306" b="1">
                <a:solidFill>
                  <a:srgbClr val="FFFFFF"/>
                </a:solidFill>
                <a:latin typeface="Poppins" panose="00000500000000000000" pitchFamily="2" charset="0"/>
                <a:cs typeface="Poppins" panose="00000500000000000000" pitchFamily="2" charset="0"/>
              </a:defRPr>
            </a:lvl5pPr>
          </a:lstStyle>
          <a:p>
            <a:pPr lvl="0"/>
            <a:r>
              <a:rPr lang="en-US"/>
              <a:t>Click to edit Master text styles</a:t>
            </a:r>
          </a:p>
        </p:txBody>
      </p:sp>
    </p:spTree>
    <p:extLst>
      <p:ext uri="{BB962C8B-B14F-4D97-AF65-F5344CB8AC3E}">
        <p14:creationId xmlns:p14="http://schemas.microsoft.com/office/powerpoint/2010/main" val="1691313169"/>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tatement Slide">
    <p:bg>
      <p:bgPr>
        <a:solidFill>
          <a:srgbClr val="282828"/>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8599B6E0-D573-AC7A-67D0-EB77B31D54E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4">
            <a:extLst>
              <a:ext uri="{FF2B5EF4-FFF2-40B4-BE49-F238E27FC236}">
                <a16:creationId xmlns:a16="http://schemas.microsoft.com/office/drawing/2014/main" id="{D792F1C6-2A86-E42B-0B26-242B6EB31B98}"/>
              </a:ext>
            </a:extLst>
          </p:cNvPr>
          <p:cNvSpPr>
            <a:spLocks noGrp="1"/>
          </p:cNvSpPr>
          <p:nvPr>
            <p:ph type="body" sz="quarter" idx="10"/>
          </p:nvPr>
        </p:nvSpPr>
        <p:spPr>
          <a:xfrm>
            <a:off x="835439" y="733907"/>
            <a:ext cx="7848172" cy="4589610"/>
          </a:xfrm>
          <a:prstGeom prst="rect">
            <a:avLst/>
          </a:prstGeom>
        </p:spPr>
        <p:txBody>
          <a:bodyPr/>
          <a:lstStyle>
            <a:lvl1pPr>
              <a:lnSpc>
                <a:spcPct val="90000"/>
              </a:lnSpc>
              <a:defRPr sz="4851" b="1">
                <a:solidFill>
                  <a:srgbClr val="FFFFFF"/>
                </a:solidFill>
                <a:latin typeface="Poppins" panose="00000500000000000000" pitchFamily="2" charset="0"/>
                <a:cs typeface="Poppins" panose="00000500000000000000" pitchFamily="2" charset="0"/>
              </a:defRPr>
            </a:lvl1pPr>
            <a:lvl2pPr>
              <a:defRPr sz="5306" b="1">
                <a:solidFill>
                  <a:srgbClr val="FFFFFF"/>
                </a:solidFill>
                <a:latin typeface="Poppins" panose="00000500000000000000" pitchFamily="2" charset="0"/>
                <a:cs typeface="Poppins" panose="00000500000000000000" pitchFamily="2" charset="0"/>
              </a:defRPr>
            </a:lvl2pPr>
            <a:lvl3pPr>
              <a:defRPr sz="5306" b="1">
                <a:solidFill>
                  <a:srgbClr val="FFFFFF"/>
                </a:solidFill>
                <a:latin typeface="Poppins" panose="00000500000000000000" pitchFamily="2" charset="0"/>
                <a:cs typeface="Poppins" panose="00000500000000000000" pitchFamily="2" charset="0"/>
              </a:defRPr>
            </a:lvl3pPr>
            <a:lvl4pPr>
              <a:defRPr sz="5306" b="1">
                <a:solidFill>
                  <a:srgbClr val="FFFFFF"/>
                </a:solidFill>
                <a:latin typeface="Poppins" panose="00000500000000000000" pitchFamily="2" charset="0"/>
                <a:cs typeface="Poppins" panose="00000500000000000000" pitchFamily="2" charset="0"/>
              </a:defRPr>
            </a:lvl4pPr>
            <a:lvl5pPr>
              <a:defRPr sz="5306" b="1">
                <a:solidFill>
                  <a:srgbClr val="FFFFFF"/>
                </a:solidFill>
                <a:latin typeface="Poppins" panose="00000500000000000000" pitchFamily="2" charset="0"/>
                <a:cs typeface="Poppins" panose="00000500000000000000" pitchFamily="2"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332EF91A-7387-CF3B-1F99-5BDA029927BE}"/>
              </a:ext>
            </a:extLst>
          </p:cNvPr>
          <p:cNvSpPr>
            <a:spLocks noGrp="1"/>
          </p:cNvSpPr>
          <p:nvPr>
            <p:ph type="pic" sz="quarter" idx="11"/>
          </p:nvPr>
        </p:nvSpPr>
        <p:spPr>
          <a:xfrm>
            <a:off x="0" y="2735884"/>
            <a:ext cx="7303648" cy="4122116"/>
          </a:xfrm>
          <a:prstGeom prst="rect">
            <a:avLst/>
          </a:prstGeom>
        </p:spPr>
        <p:txBody>
          <a:bodyPr/>
          <a:lstStyle/>
          <a:p>
            <a:endParaRPr lang="en-GB" dirty="0"/>
          </a:p>
        </p:txBody>
      </p:sp>
      <p:pic>
        <p:nvPicPr>
          <p:cNvPr id="3" name="Picture 2">
            <a:extLst>
              <a:ext uri="{FF2B5EF4-FFF2-40B4-BE49-F238E27FC236}">
                <a16:creationId xmlns:a16="http://schemas.microsoft.com/office/drawing/2014/main" id="{4207F952-F4FB-A657-7D87-C63E9FBAD6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028802250"/>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tatement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8E044B-8E58-1803-CA56-5A388DB94065}"/>
              </a:ext>
            </a:extLst>
          </p:cNvPr>
          <p:cNvSpPr/>
          <p:nvPr userDrawn="1"/>
        </p:nvSpPr>
        <p:spPr>
          <a:xfrm>
            <a:off x="1" y="0"/>
            <a:ext cx="12191999" cy="6858000"/>
          </a:xfrm>
          <a:prstGeom prst="rect">
            <a:avLst/>
          </a:prstGeom>
          <a:gradFill>
            <a:gsLst>
              <a:gs pos="77000">
                <a:srgbClr val="64AD1C"/>
              </a:gs>
              <a:gs pos="38000">
                <a:srgbClr val="00863B"/>
              </a:gs>
              <a:gs pos="96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6">
            <a:extLst>
              <a:ext uri="{FF2B5EF4-FFF2-40B4-BE49-F238E27FC236}">
                <a16:creationId xmlns:a16="http://schemas.microsoft.com/office/drawing/2014/main" id="{8599B6E0-D573-AC7A-67D0-EB77B31D54E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4">
            <a:extLst>
              <a:ext uri="{FF2B5EF4-FFF2-40B4-BE49-F238E27FC236}">
                <a16:creationId xmlns:a16="http://schemas.microsoft.com/office/drawing/2014/main" id="{D792F1C6-2A86-E42B-0B26-242B6EB31B98}"/>
              </a:ext>
            </a:extLst>
          </p:cNvPr>
          <p:cNvSpPr>
            <a:spLocks noGrp="1"/>
          </p:cNvSpPr>
          <p:nvPr>
            <p:ph type="body" sz="quarter" idx="10"/>
          </p:nvPr>
        </p:nvSpPr>
        <p:spPr>
          <a:xfrm>
            <a:off x="835439" y="733907"/>
            <a:ext cx="7848172" cy="4589610"/>
          </a:xfrm>
          <a:prstGeom prst="rect">
            <a:avLst/>
          </a:prstGeom>
        </p:spPr>
        <p:txBody>
          <a:bodyPr/>
          <a:lstStyle>
            <a:lvl1pPr>
              <a:lnSpc>
                <a:spcPct val="90000"/>
              </a:lnSpc>
              <a:defRPr sz="5306" b="1">
                <a:solidFill>
                  <a:srgbClr val="FFFFFF"/>
                </a:solidFill>
                <a:latin typeface="Poppins" panose="00000500000000000000" pitchFamily="2" charset="0"/>
                <a:cs typeface="Poppins" panose="00000500000000000000" pitchFamily="2" charset="0"/>
              </a:defRPr>
            </a:lvl1pPr>
            <a:lvl2pPr>
              <a:defRPr sz="5306" b="1">
                <a:solidFill>
                  <a:srgbClr val="FFFFFF"/>
                </a:solidFill>
                <a:latin typeface="Poppins" panose="00000500000000000000" pitchFamily="2" charset="0"/>
                <a:cs typeface="Poppins" panose="00000500000000000000" pitchFamily="2" charset="0"/>
              </a:defRPr>
            </a:lvl2pPr>
            <a:lvl3pPr>
              <a:defRPr sz="5306" b="1">
                <a:solidFill>
                  <a:srgbClr val="FFFFFF"/>
                </a:solidFill>
                <a:latin typeface="Poppins" panose="00000500000000000000" pitchFamily="2" charset="0"/>
                <a:cs typeface="Poppins" panose="00000500000000000000" pitchFamily="2" charset="0"/>
              </a:defRPr>
            </a:lvl3pPr>
            <a:lvl4pPr>
              <a:defRPr sz="5306" b="1">
                <a:solidFill>
                  <a:srgbClr val="FFFFFF"/>
                </a:solidFill>
                <a:latin typeface="Poppins" panose="00000500000000000000" pitchFamily="2" charset="0"/>
                <a:cs typeface="Poppins" panose="00000500000000000000" pitchFamily="2" charset="0"/>
              </a:defRPr>
            </a:lvl4pPr>
            <a:lvl5pPr>
              <a:defRPr sz="5306" b="1">
                <a:solidFill>
                  <a:srgbClr val="FFFFFF"/>
                </a:solidFill>
                <a:latin typeface="Poppins" panose="00000500000000000000" pitchFamily="2" charset="0"/>
                <a:cs typeface="Poppins" panose="00000500000000000000" pitchFamily="2"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332EF91A-7387-CF3B-1F99-5BDA029927BE}"/>
              </a:ext>
            </a:extLst>
          </p:cNvPr>
          <p:cNvSpPr>
            <a:spLocks noGrp="1"/>
          </p:cNvSpPr>
          <p:nvPr>
            <p:ph type="pic" sz="quarter" idx="11"/>
          </p:nvPr>
        </p:nvSpPr>
        <p:spPr>
          <a:xfrm>
            <a:off x="0" y="2735884"/>
            <a:ext cx="7303648" cy="4122116"/>
          </a:xfrm>
          <a:prstGeom prst="rect">
            <a:avLst/>
          </a:prstGeom>
        </p:spPr>
        <p:txBody>
          <a:bodyPr/>
          <a:lstStyle/>
          <a:p>
            <a:endParaRPr lang="en-GB" dirty="0"/>
          </a:p>
        </p:txBody>
      </p:sp>
      <p:pic>
        <p:nvPicPr>
          <p:cNvPr id="4" name="Picture 3">
            <a:extLst>
              <a:ext uri="{FF2B5EF4-FFF2-40B4-BE49-F238E27FC236}">
                <a16:creationId xmlns:a16="http://schemas.microsoft.com/office/drawing/2014/main" id="{674D1AE9-28A7-07F1-47A0-C53FECFC09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524905779"/>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rgbClr val="282828"/>
        </a:solidFill>
        <a:effectLst/>
      </p:bgPr>
    </p:bg>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7991E173-1232-62F2-4C26-DFD9BDF37250}"/>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5" name="Picture 4">
            <a:extLst>
              <a:ext uri="{FF2B5EF4-FFF2-40B4-BE49-F238E27FC236}">
                <a16:creationId xmlns:a16="http://schemas.microsoft.com/office/drawing/2014/main" id="{CC7C0627-2AB4-9511-52B9-3F44C048B51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Text Placeholder 8">
            <a:extLst>
              <a:ext uri="{FF2B5EF4-FFF2-40B4-BE49-F238E27FC236}">
                <a16:creationId xmlns:a16="http://schemas.microsoft.com/office/drawing/2014/main" id="{DB757770-4206-0C76-4E41-ED64E1B93807}"/>
              </a:ext>
            </a:extLst>
          </p:cNvPr>
          <p:cNvSpPr>
            <a:spLocks noGrp="1"/>
          </p:cNvSpPr>
          <p:nvPr>
            <p:ph type="body" sz="quarter" idx="10" hasCustomPrompt="1"/>
          </p:nvPr>
        </p:nvSpPr>
        <p:spPr>
          <a:xfrm>
            <a:off x="550681" y="425496"/>
            <a:ext cx="8105269" cy="785532"/>
          </a:xfrm>
          <a:prstGeom prst="rect">
            <a:avLst/>
          </a:prstGeom>
        </p:spPr>
        <p:txBody>
          <a:bodyPr lIns="0"/>
          <a:lstStyle>
            <a:lvl1pPr>
              <a:lnSpc>
                <a:spcPct val="90000"/>
              </a:lnSpc>
              <a:defRPr lang="en-GB" sz="4366" b="1" i="0" spc="-85" dirty="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 here</a:t>
            </a:r>
          </a:p>
        </p:txBody>
      </p:sp>
      <p:sp>
        <p:nvSpPr>
          <p:cNvPr id="7" name="Holder 6">
            <a:extLst>
              <a:ext uri="{FF2B5EF4-FFF2-40B4-BE49-F238E27FC236}">
                <a16:creationId xmlns:a16="http://schemas.microsoft.com/office/drawing/2014/main" id="{7DB74945-0F7F-BA03-F46B-DCE67715EBF6}"/>
              </a:ext>
            </a:extLst>
          </p:cNvPr>
          <p:cNvSpPr txBox="1">
            <a:spLocks/>
          </p:cNvSpPr>
          <p:nvPr userDrawn="1"/>
        </p:nvSpPr>
        <p:spPr>
          <a:xfrm>
            <a:off x="9053270" y="6432504"/>
            <a:ext cx="2804160" cy="130677"/>
          </a:xfrm>
          <a:prstGeom prst="rect">
            <a:avLst/>
          </a:prstGeom>
        </p:spPr>
        <p:txBody>
          <a:bodyPr wrap="square" lIns="0" tIns="0" rIns="0" bIns="0">
            <a:spAutoFit/>
          </a:bodyPr>
          <a:lstStyle>
            <a:defPPr>
              <a:defRPr kern="0"/>
            </a:defPPr>
            <a:lvl1pPr algn="r">
              <a:defRPr sz="1400">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z="849" smtClean="0"/>
              <a:pPr/>
              <a:t>‹#›</a:t>
            </a:fld>
            <a:endParaRPr lang="en-GB" sz="849" dirty="0"/>
          </a:p>
        </p:txBody>
      </p:sp>
      <p:sp>
        <p:nvSpPr>
          <p:cNvPr id="8" name="Text Placeholder 9">
            <a:extLst>
              <a:ext uri="{FF2B5EF4-FFF2-40B4-BE49-F238E27FC236}">
                <a16:creationId xmlns:a16="http://schemas.microsoft.com/office/drawing/2014/main" id="{FD9A6C18-A68D-D674-BF2A-165A19732480}"/>
              </a:ext>
            </a:extLst>
          </p:cNvPr>
          <p:cNvSpPr>
            <a:spLocks noGrp="1"/>
          </p:cNvSpPr>
          <p:nvPr>
            <p:ph type="body" sz="quarter" idx="11"/>
          </p:nvPr>
        </p:nvSpPr>
        <p:spPr>
          <a:xfrm>
            <a:off x="550637" y="1488275"/>
            <a:ext cx="11321762" cy="4574567"/>
          </a:xfrm>
          <a:prstGeom prst="rect">
            <a:avLst/>
          </a:prstGeom>
        </p:spPr>
        <p:txBody>
          <a:bodyPr/>
          <a:lstStyle>
            <a:lvl1pPr>
              <a:defRPr sz="1455">
                <a:solidFill>
                  <a:schemeClr val="bg1"/>
                </a:solidFill>
                <a:latin typeface="Poppins" panose="00000500000000000000" pitchFamily="2" charset="0"/>
                <a:cs typeface="Poppins" panose="00000500000000000000" pitchFamily="2" charset="0"/>
              </a:defRPr>
            </a:lvl1pPr>
            <a:lvl2pPr>
              <a:defRPr sz="1455">
                <a:solidFill>
                  <a:schemeClr val="bg1"/>
                </a:solidFill>
                <a:latin typeface="Poppins" panose="00000500000000000000" pitchFamily="2" charset="0"/>
                <a:cs typeface="Poppins" panose="00000500000000000000" pitchFamily="2" charset="0"/>
              </a:defRPr>
            </a:lvl2pPr>
            <a:lvl3pPr>
              <a:defRPr sz="1455">
                <a:solidFill>
                  <a:schemeClr val="bg1"/>
                </a:solidFill>
                <a:latin typeface="Poppins" panose="00000500000000000000" pitchFamily="2" charset="0"/>
                <a:cs typeface="Poppins" panose="00000500000000000000" pitchFamily="2" charset="0"/>
              </a:defRPr>
            </a:lvl3pPr>
            <a:lvl4pPr>
              <a:defRPr sz="1455">
                <a:solidFill>
                  <a:schemeClr val="bg1"/>
                </a:solidFill>
                <a:latin typeface="Poppins" panose="00000500000000000000" pitchFamily="2" charset="0"/>
                <a:cs typeface="Poppins" panose="00000500000000000000" pitchFamily="2" charset="0"/>
              </a:defRPr>
            </a:lvl4pPr>
            <a:lvl5pP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6789013"/>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Only White BG">
    <p:bg>
      <p:bgPr>
        <a:solidFill>
          <a:srgbClr val="FFFFFF"/>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385787"/>
            <a:ext cx="8243902" cy="1469758"/>
          </a:xfrm>
          <a:prstGeom prst="rect">
            <a:avLst/>
          </a:prstGeom>
        </p:spPr>
        <p:txBody>
          <a:bodyPr lIns="0"/>
          <a:lstStyle>
            <a:lvl1pPr>
              <a:lnSpc>
                <a:spcPct val="90000"/>
              </a:lnSpc>
              <a:defRPr lang="en-GB" sz="4851"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96893" y="2142817"/>
            <a:ext cx="8225556"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BCA0D032-C06D-A012-2254-514C66032B04}"/>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2" name="Picture 1">
            <a:extLst>
              <a:ext uri="{FF2B5EF4-FFF2-40B4-BE49-F238E27FC236}">
                <a16:creationId xmlns:a16="http://schemas.microsoft.com/office/drawing/2014/main" id="{9867B4DB-4D39-935F-6874-95545F6887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66494163"/>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Simple">
    <p:bg>
      <p:bgPr>
        <a:solidFill>
          <a:srgbClr val="FFFFFF"/>
        </a:solidFill>
        <a:effectLst/>
      </p:bgPr>
    </p:bg>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BCA0D032-C06D-A012-2254-514C66032B04}"/>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919461509"/>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 Split with Gra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BC6446-A550-B82F-A75F-CA7F30A5C161}"/>
              </a:ext>
            </a:extLst>
          </p:cNvPr>
          <p:cNvSpPr/>
          <p:nvPr userDrawn="1"/>
        </p:nvSpPr>
        <p:spPr>
          <a:xfrm>
            <a:off x="6096000" y="-8188"/>
            <a:ext cx="6096000" cy="6858000"/>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136A4FF1-DE6B-1915-3992-6769CEBD923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45235D67-7EDE-1E39-BB9C-206F0A9F65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283053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ext Only White BG">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0F458C-3ACB-3BD5-3CE0-6FF318612890}"/>
              </a:ext>
            </a:extLst>
          </p:cNvPr>
          <p:cNvSpPr/>
          <p:nvPr userDrawn="1"/>
        </p:nvSpPr>
        <p:spPr>
          <a:xfrm>
            <a:off x="6096000" y="-3851"/>
            <a:ext cx="6096000" cy="6861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942671"/>
            <a:ext cx="8108433" cy="1469758"/>
          </a:xfrm>
          <a:prstGeom prst="rect">
            <a:avLst/>
          </a:prstGeom>
        </p:spPr>
        <p:txBody>
          <a:bodyPr lIns="0"/>
          <a:lstStyle>
            <a:lvl1pPr>
              <a:lnSpc>
                <a:spcPct val="90000"/>
              </a:lnSpc>
              <a:defRPr lang="en-GB" sz="436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0" y="2411933"/>
            <a:ext cx="5108835"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5" name="Text Placeholder 4">
            <a:extLst>
              <a:ext uri="{FF2B5EF4-FFF2-40B4-BE49-F238E27FC236}">
                <a16:creationId xmlns:a16="http://schemas.microsoft.com/office/drawing/2014/main" id="{D3F9C93D-5348-CEDD-B1C6-A182B50F37ED}"/>
              </a:ext>
            </a:extLst>
          </p:cNvPr>
          <p:cNvSpPr>
            <a:spLocks noGrp="1"/>
          </p:cNvSpPr>
          <p:nvPr>
            <p:ph type="body" sz="quarter" idx="16"/>
          </p:nvPr>
        </p:nvSpPr>
        <p:spPr>
          <a:xfrm>
            <a:off x="6742955" y="1025700"/>
            <a:ext cx="4870446" cy="4851814"/>
          </a:xfrm>
          <a:prstGeom prst="rect">
            <a:avLst/>
          </a:prstGeom>
        </p:spPr>
        <p:txBody>
          <a:bodyPr/>
          <a:lstStyle>
            <a:lvl1pPr marL="173296"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1pPr>
            <a:lvl2pPr marL="450570"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2pPr>
            <a:lvl3pPr marL="727844"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3pPr>
            <a:lvl4pPr marL="1005118"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4pPr>
            <a:lvl5pPr marL="1282391"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Holder 6">
            <a:extLst>
              <a:ext uri="{FF2B5EF4-FFF2-40B4-BE49-F238E27FC236}">
                <a16:creationId xmlns:a16="http://schemas.microsoft.com/office/drawing/2014/main" id="{BD70ED5A-5674-FC1E-5B43-5FF015873BDA}"/>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191530900"/>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White BG plus Image">
    <p:bg>
      <p:bgPr>
        <a:solidFill>
          <a:srgbClr val="FFFFF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E8873-3A0B-4659-FCED-6C8C0A82237C}"/>
              </a:ext>
            </a:extLst>
          </p:cNvPr>
          <p:cNvSpPr>
            <a:spLocks noGrp="1"/>
          </p:cNvSpPr>
          <p:nvPr>
            <p:ph type="pic" sz="quarter" idx="16"/>
          </p:nvPr>
        </p:nvSpPr>
        <p:spPr>
          <a:xfrm>
            <a:off x="6096000" y="0"/>
            <a:ext cx="6094075" cy="6858000"/>
          </a:xfrm>
          <a:prstGeom prst="rect">
            <a:avLst/>
          </a:prstGeom>
        </p:spPr>
        <p:txBody>
          <a:bodyPr/>
          <a:lstStyle/>
          <a:p>
            <a:endParaRPr lang="en-GB"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564120"/>
            <a:ext cx="5055343" cy="1469758"/>
          </a:xfrm>
          <a:prstGeom prst="rect">
            <a:avLst/>
          </a:prstGeom>
        </p:spPr>
        <p:txBody>
          <a:bodyPr lIns="0"/>
          <a:lstStyle>
            <a:lvl1pPr>
              <a:lnSpc>
                <a:spcPct val="90000"/>
              </a:lnSpc>
              <a:defRPr lang="en-GB" sz="436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0" y="2180894"/>
            <a:ext cx="5108835"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6AD07F42-B339-88B7-5CE5-5010328B4B2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898133785"/>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Text White BG plus Image">
    <p:bg>
      <p:bgPr>
        <a:solidFill>
          <a:srgbClr val="FFFFFF"/>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8" y="564120"/>
            <a:ext cx="3776009" cy="1469758"/>
          </a:xfrm>
          <a:prstGeom prst="rect">
            <a:avLst/>
          </a:prstGeom>
        </p:spPr>
        <p:txBody>
          <a:bodyPr lIns="0"/>
          <a:lstStyle>
            <a:lvl1pPr>
              <a:lnSpc>
                <a:spcPct val="90000"/>
              </a:lnSpc>
              <a:defRPr lang="en-GB" sz="436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0" y="2180894"/>
            <a:ext cx="3815964"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6AD07F42-B339-88B7-5CE5-5010328B4B2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15" name="Picture 14" descr="Graphical user interface, text, application, chat or text message&#10;&#10;Description automatically generated">
            <a:extLst>
              <a:ext uri="{FF2B5EF4-FFF2-40B4-BE49-F238E27FC236}">
                <a16:creationId xmlns:a16="http://schemas.microsoft.com/office/drawing/2014/main" id="{8B9D6491-75F6-1DF3-22BC-C2256A0B11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5946" cy="6858000"/>
          </a:xfrm>
          <a:prstGeom prst="rect">
            <a:avLst/>
          </a:prstGeom>
        </p:spPr>
      </p:pic>
      <p:sp>
        <p:nvSpPr>
          <p:cNvPr id="12" name="Picture Placeholder 11">
            <a:extLst>
              <a:ext uri="{FF2B5EF4-FFF2-40B4-BE49-F238E27FC236}">
                <a16:creationId xmlns:a16="http://schemas.microsoft.com/office/drawing/2014/main" id="{EAAED635-B99A-C14F-0818-96454FB6C532}"/>
              </a:ext>
            </a:extLst>
          </p:cNvPr>
          <p:cNvSpPr>
            <a:spLocks noGrp="1"/>
          </p:cNvSpPr>
          <p:nvPr>
            <p:ph type="pic" sz="quarter" idx="16"/>
          </p:nvPr>
        </p:nvSpPr>
        <p:spPr>
          <a:xfrm>
            <a:off x="8124588" y="850860"/>
            <a:ext cx="2275313" cy="4827913"/>
          </a:xfrm>
          <a:custGeom>
            <a:avLst/>
            <a:gdLst>
              <a:gd name="connsiteX0" fmla="*/ 354751 w 3641834"/>
              <a:gd name="connsiteY0" fmla="*/ 0 h 7961586"/>
              <a:gd name="connsiteX1" fmla="*/ 3287083 w 3641834"/>
              <a:gd name="connsiteY1" fmla="*/ 0 h 7961586"/>
              <a:gd name="connsiteX2" fmla="*/ 3641834 w 3641834"/>
              <a:gd name="connsiteY2" fmla="*/ 354751 h 7961586"/>
              <a:gd name="connsiteX3" fmla="*/ 3641834 w 3641834"/>
              <a:gd name="connsiteY3" fmla="*/ 7606835 h 7961586"/>
              <a:gd name="connsiteX4" fmla="*/ 3287083 w 3641834"/>
              <a:gd name="connsiteY4" fmla="*/ 7961586 h 7961586"/>
              <a:gd name="connsiteX5" fmla="*/ 354751 w 3641834"/>
              <a:gd name="connsiteY5" fmla="*/ 7961586 h 7961586"/>
              <a:gd name="connsiteX6" fmla="*/ 0 w 3641834"/>
              <a:gd name="connsiteY6" fmla="*/ 7606835 h 7961586"/>
              <a:gd name="connsiteX7" fmla="*/ 0 w 3641834"/>
              <a:gd name="connsiteY7" fmla="*/ 354751 h 7961586"/>
              <a:gd name="connsiteX8" fmla="*/ 354751 w 3641834"/>
              <a:gd name="connsiteY8" fmla="*/ 0 h 79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834" h="7961586">
                <a:moveTo>
                  <a:pt x="354751" y="0"/>
                </a:moveTo>
                <a:lnTo>
                  <a:pt x="3287083" y="0"/>
                </a:lnTo>
                <a:cubicBezTo>
                  <a:pt x="3483007" y="0"/>
                  <a:pt x="3641834" y="158827"/>
                  <a:pt x="3641834" y="354751"/>
                </a:cubicBezTo>
                <a:lnTo>
                  <a:pt x="3641834" y="7606835"/>
                </a:lnTo>
                <a:cubicBezTo>
                  <a:pt x="3641834" y="7802759"/>
                  <a:pt x="3483007" y="7961586"/>
                  <a:pt x="3287083" y="7961586"/>
                </a:cubicBezTo>
                <a:lnTo>
                  <a:pt x="354751" y="7961586"/>
                </a:lnTo>
                <a:cubicBezTo>
                  <a:pt x="158827" y="7961586"/>
                  <a:pt x="0" y="7802759"/>
                  <a:pt x="0" y="7606835"/>
                </a:cubicBezTo>
                <a:lnTo>
                  <a:pt x="0" y="354751"/>
                </a:lnTo>
                <a:cubicBezTo>
                  <a:pt x="0" y="158827"/>
                  <a:pt x="158827" y="0"/>
                  <a:pt x="354751" y="0"/>
                </a:cubicBezTo>
                <a:close/>
              </a:path>
            </a:pathLst>
          </a:custGeom>
        </p:spPr>
        <p:txBody>
          <a:bodyPr wrap="square">
            <a:noAutofit/>
          </a:bodyPr>
          <a:lstStyle/>
          <a:p>
            <a:endParaRPr lang="en-GB" dirty="0"/>
          </a:p>
        </p:txBody>
      </p:sp>
    </p:spTree>
    <p:extLst>
      <p:ext uri="{BB962C8B-B14F-4D97-AF65-F5344CB8AC3E}">
        <p14:creationId xmlns:p14="http://schemas.microsoft.com/office/powerpoint/2010/main" val="907717"/>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lide-Title-Horse">
    <p:spTree>
      <p:nvGrpSpPr>
        <p:cNvPr id="1" name=""/>
        <p:cNvGrpSpPr/>
        <p:nvPr/>
      </p:nvGrpSpPr>
      <p:grpSpPr>
        <a:xfrm>
          <a:off x="0" y="0"/>
          <a:ext cx="0" cy="0"/>
          <a:chOff x="0" y="0"/>
          <a:chExt cx="0" cy="0"/>
        </a:xfrm>
      </p:grpSpPr>
      <p:pic>
        <p:nvPicPr>
          <p:cNvPr id="10" name="Picture 9" descr="A picture containing grass, horse, cow, outdoor&#10;&#10;Description automatically generated">
            <a:extLst>
              <a:ext uri="{FF2B5EF4-FFF2-40B4-BE49-F238E27FC236}">
                <a16:creationId xmlns:a16="http://schemas.microsoft.com/office/drawing/2014/main" id="{6436F28A-25D0-E767-A2F1-615E4814CF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3" name="Rectangle 2">
            <a:extLst>
              <a:ext uri="{FF2B5EF4-FFF2-40B4-BE49-F238E27FC236}">
                <a16:creationId xmlns:a16="http://schemas.microsoft.com/office/drawing/2014/main" id="{72D476C0-A82C-C63B-BE29-7E4A5DE5E75D}"/>
              </a:ext>
            </a:extLst>
          </p:cNvPr>
          <p:cNvSpPr/>
          <p:nvPr userDrawn="1"/>
        </p:nvSpPr>
        <p:spPr>
          <a:xfrm>
            <a:off x="0" y="0"/>
            <a:ext cx="6696743" cy="6858000"/>
          </a:xfrm>
          <a:prstGeom prst="rect">
            <a:avLst/>
          </a:prstGeom>
          <a:gradFill>
            <a:gsLst>
              <a:gs pos="65000">
                <a:srgbClr val="181818">
                  <a:alpha val="57000"/>
                </a:srgbClr>
              </a:gs>
              <a:gs pos="52000">
                <a:srgbClr val="181818">
                  <a:alpha val="78000"/>
                </a:srgbClr>
              </a:gs>
              <a:gs pos="33000">
                <a:schemeClr val="bg1">
                  <a:lumMod val="10000"/>
                </a:schemeClr>
              </a:gs>
              <a:gs pos="100000">
                <a:schemeClr val="bg1">
                  <a:lumMod val="1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chemeClr val="bg1"/>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6DA6618D-7E1A-F806-F567-4C80719C1435}"/>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43927BC8-4D60-D77F-1476-602C1DC0665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182457134"/>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Slide-Title-Horse">
    <p:bg>
      <p:bgPr>
        <a:solidFill>
          <a:srgbClr val="28282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62B374-ECB2-D939-EA05-EBE0FAA484F2}"/>
              </a:ext>
            </a:extLst>
          </p:cNvPr>
          <p:cNvSpPr/>
          <p:nvPr userDrawn="1"/>
        </p:nvSpPr>
        <p:spPr>
          <a:xfrm>
            <a:off x="6096000" y="0"/>
            <a:ext cx="6096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chemeClr val="bg1"/>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0E05240D-96A3-B64F-29CC-6FF70829094A}"/>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08CB6871-A870-BEA7-3E11-D8A1216ABC4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861155338"/>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lide Title 2">
    <p:bg>
      <p:bgPr>
        <a:solidFill>
          <a:srgbClr val="282828"/>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chemeClr val="bg1"/>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36" name="Picture Placeholder 35">
            <a:extLst>
              <a:ext uri="{FF2B5EF4-FFF2-40B4-BE49-F238E27FC236}">
                <a16:creationId xmlns:a16="http://schemas.microsoft.com/office/drawing/2014/main" id="{71832EEA-909E-6BE0-FEB1-C2EF5B61D91F}"/>
              </a:ext>
            </a:extLst>
          </p:cNvPr>
          <p:cNvSpPr>
            <a:spLocks noGrp="1"/>
          </p:cNvSpPr>
          <p:nvPr>
            <p:ph type="pic" sz="quarter" idx="15"/>
          </p:nvPr>
        </p:nvSpPr>
        <p:spPr>
          <a:xfrm>
            <a:off x="6096000" y="1"/>
            <a:ext cx="6096000" cy="3425149"/>
          </a:xfrm>
          <a:custGeom>
            <a:avLst/>
            <a:gdLst>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256322 w 10052050"/>
              <a:gd name="connsiteY0" fmla="*/ 530633 h 5648325"/>
              <a:gd name="connsiteX1" fmla="*/ 7256322 w 10052050"/>
              <a:gd name="connsiteY1" fmla="*/ 1563777 h 5648325"/>
              <a:gd name="connsiteX2" fmla="*/ 9529622 w 10052050"/>
              <a:gd name="connsiteY2" fmla="*/ 154472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256322 w 10052050"/>
              <a:gd name="connsiteY0" fmla="*/ 530633 h 5648325"/>
              <a:gd name="connsiteX1" fmla="*/ 7389672 w 10052050"/>
              <a:gd name="connsiteY1" fmla="*/ 1554252 h 5648325"/>
              <a:gd name="connsiteX2" fmla="*/ 9529622 w 10052050"/>
              <a:gd name="connsiteY2" fmla="*/ 154472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4727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9529622 w 10052050"/>
              <a:gd name="connsiteY1" fmla="*/ 1563776 h 5648325"/>
              <a:gd name="connsiteX2" fmla="*/ 9524859 w 10052050"/>
              <a:gd name="connsiteY2" fmla="*/ 530633 h 5648325"/>
              <a:gd name="connsiteX3" fmla="*/ 7384910 w 10052050"/>
              <a:gd name="connsiteY3" fmla="*/ 535395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8" fmla="*/ 0 w 10052050"/>
              <a:gd name="connsiteY8" fmla="*/ 0 h 5648325"/>
              <a:gd name="connsiteX0" fmla="*/ 7384910 w 10052050"/>
              <a:gd name="connsiteY0" fmla="*/ 535395 h 5648325"/>
              <a:gd name="connsiteX1" fmla="*/ 9524859 w 10052050"/>
              <a:gd name="connsiteY1" fmla="*/ 530633 h 5648325"/>
              <a:gd name="connsiteX2" fmla="*/ 7384910 w 10052050"/>
              <a:gd name="connsiteY2" fmla="*/ 535395 h 5648325"/>
              <a:gd name="connsiteX3" fmla="*/ 0 w 10052050"/>
              <a:gd name="connsiteY3" fmla="*/ 0 h 5648325"/>
              <a:gd name="connsiteX4" fmla="*/ 10052050 w 10052050"/>
              <a:gd name="connsiteY4" fmla="*/ 0 h 5648325"/>
              <a:gd name="connsiteX5" fmla="*/ 10052050 w 10052050"/>
              <a:gd name="connsiteY5" fmla="*/ 5648325 h 5648325"/>
              <a:gd name="connsiteX6" fmla="*/ 0 w 10052050"/>
              <a:gd name="connsiteY6" fmla="*/ 5648325 h 5648325"/>
              <a:gd name="connsiteX7" fmla="*/ 0 w 10052050"/>
              <a:gd name="connsiteY7" fmla="*/ 0 h 5648325"/>
              <a:gd name="connsiteX0" fmla="*/ 0 w 10052050"/>
              <a:gd name="connsiteY0" fmla="*/ 0 h 5648325"/>
              <a:gd name="connsiteX1" fmla="*/ 10052050 w 10052050"/>
              <a:gd name="connsiteY1" fmla="*/ 0 h 5648325"/>
              <a:gd name="connsiteX2" fmla="*/ 10052050 w 10052050"/>
              <a:gd name="connsiteY2" fmla="*/ 5648325 h 5648325"/>
              <a:gd name="connsiteX3" fmla="*/ 0 w 10052050"/>
              <a:gd name="connsiteY3" fmla="*/ 5648325 h 5648325"/>
              <a:gd name="connsiteX4" fmla="*/ 0 w 10052050"/>
              <a:gd name="connsiteY4" fmla="*/ 0 h 564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050" h="5648325">
                <a:moveTo>
                  <a:pt x="0" y="0"/>
                </a:moveTo>
                <a:lnTo>
                  <a:pt x="10052050" y="0"/>
                </a:lnTo>
                <a:lnTo>
                  <a:pt x="10052050" y="5648325"/>
                </a:lnTo>
                <a:lnTo>
                  <a:pt x="0" y="5648325"/>
                </a:lnTo>
                <a:lnTo>
                  <a:pt x="0" y="0"/>
                </a:lnTo>
                <a:close/>
              </a:path>
            </a:pathLst>
          </a:custGeom>
        </p:spPr>
        <p:txBody>
          <a:bodyPr wrap="square">
            <a:noAutofit/>
          </a:bodyPr>
          <a:lstStyle/>
          <a:p>
            <a:endParaRPr lang="en-GB" dirty="0"/>
          </a:p>
        </p:txBody>
      </p:sp>
      <p:sp>
        <p:nvSpPr>
          <p:cNvPr id="32" name="Picture Placeholder 31">
            <a:extLst>
              <a:ext uri="{FF2B5EF4-FFF2-40B4-BE49-F238E27FC236}">
                <a16:creationId xmlns:a16="http://schemas.microsoft.com/office/drawing/2014/main" id="{40B31787-012E-4A03-59AE-D9CB2DBAF359}"/>
              </a:ext>
            </a:extLst>
          </p:cNvPr>
          <p:cNvSpPr>
            <a:spLocks noGrp="1" noRot="1" noMove="1" noResize="1" noEditPoints="1" noAdjustHandles="1" noChangeArrowheads="1" noChangeShapeType="1"/>
          </p:cNvSpPr>
          <p:nvPr>
            <p:ph type="pic" sz="quarter" idx="16"/>
          </p:nvPr>
        </p:nvSpPr>
        <p:spPr>
          <a:xfrm>
            <a:off x="6096001" y="3429001"/>
            <a:ext cx="3048000" cy="3429000"/>
          </a:xfrm>
          <a:prstGeom prst="rect">
            <a:avLst/>
          </a:prstGeom>
        </p:spPr>
        <p:txBody>
          <a:bodyPr/>
          <a:lstStyle/>
          <a:p>
            <a:endParaRPr lang="en-GB" dirty="0"/>
          </a:p>
        </p:txBody>
      </p:sp>
      <p:sp>
        <p:nvSpPr>
          <p:cNvPr id="34" name="Picture Placeholder 33">
            <a:extLst>
              <a:ext uri="{FF2B5EF4-FFF2-40B4-BE49-F238E27FC236}">
                <a16:creationId xmlns:a16="http://schemas.microsoft.com/office/drawing/2014/main" id="{FE78EFD0-DD72-65F4-BACB-DB016468651E}"/>
              </a:ext>
            </a:extLst>
          </p:cNvPr>
          <p:cNvSpPr>
            <a:spLocks noGrp="1" noRot="1" noMove="1" noResize="1" noEditPoints="1" noAdjustHandles="1" noChangeArrowheads="1" noChangeShapeType="1"/>
          </p:cNvSpPr>
          <p:nvPr>
            <p:ph type="pic" sz="quarter" idx="17"/>
          </p:nvPr>
        </p:nvSpPr>
        <p:spPr>
          <a:xfrm>
            <a:off x="9143999" y="3425150"/>
            <a:ext cx="3048002" cy="3432851"/>
          </a:xfrm>
          <a:prstGeom prst="rect">
            <a:avLst/>
          </a:prstGeom>
        </p:spPr>
        <p:txBody>
          <a:bodyPr/>
          <a:lstStyle/>
          <a:p>
            <a:endParaRPr lang="en-GB" dirty="0"/>
          </a:p>
        </p:txBody>
      </p:sp>
      <p:sp>
        <p:nvSpPr>
          <p:cNvPr id="2" name="Holder 6">
            <a:extLst>
              <a:ext uri="{FF2B5EF4-FFF2-40B4-BE49-F238E27FC236}">
                <a16:creationId xmlns:a16="http://schemas.microsoft.com/office/drawing/2014/main" id="{27BB4F34-19FE-1867-0BDC-257AA48BD12F}"/>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06679BC1-9BB9-D6D9-B3E1-A9E5ABF78FE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486393915"/>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Slide Title 2">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F517BF-753A-DD53-8F8B-B170A1C6170A}"/>
              </a:ext>
            </a:extLst>
          </p:cNvPr>
          <p:cNvSpPr/>
          <p:nvPr userDrawn="1"/>
        </p:nvSpPr>
        <p:spPr>
          <a:xfrm>
            <a:off x="-1" y="-3851"/>
            <a:ext cx="6096000" cy="6861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rgbClr val="383738"/>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36" name="Picture Placeholder 35">
            <a:extLst>
              <a:ext uri="{FF2B5EF4-FFF2-40B4-BE49-F238E27FC236}">
                <a16:creationId xmlns:a16="http://schemas.microsoft.com/office/drawing/2014/main" id="{71832EEA-909E-6BE0-FEB1-C2EF5B61D91F}"/>
              </a:ext>
            </a:extLst>
          </p:cNvPr>
          <p:cNvSpPr>
            <a:spLocks noGrp="1"/>
          </p:cNvSpPr>
          <p:nvPr>
            <p:ph type="pic" sz="quarter" idx="15"/>
          </p:nvPr>
        </p:nvSpPr>
        <p:spPr>
          <a:xfrm>
            <a:off x="6096000" y="1"/>
            <a:ext cx="6096000" cy="3425149"/>
          </a:xfrm>
          <a:custGeom>
            <a:avLst/>
            <a:gdLst>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0" fmla="*/ 7380147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396272 w 10052050"/>
              <a:gd name="connsiteY2" fmla="*/ 1563777 h 5648325"/>
              <a:gd name="connsiteX3" fmla="*/ 9396272 w 10052050"/>
              <a:gd name="connsiteY3" fmla="*/ 530633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9622 w 10052050"/>
              <a:gd name="connsiteY2" fmla="*/ 1554252 h 5648325"/>
              <a:gd name="connsiteX3" fmla="*/ 9396272 w 10052050"/>
              <a:gd name="connsiteY3" fmla="*/ 530633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9622 w 10052050"/>
              <a:gd name="connsiteY2" fmla="*/ 1554252 h 5648325"/>
              <a:gd name="connsiteX3" fmla="*/ 9520097 w 10052050"/>
              <a:gd name="connsiteY3" fmla="*/ 521108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9622 w 10052050"/>
              <a:gd name="connsiteY2" fmla="*/ 1554252 h 5648325"/>
              <a:gd name="connsiteX3" fmla="*/ 9515334 w 10052050"/>
              <a:gd name="connsiteY3" fmla="*/ 525871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0098 w 10052050"/>
              <a:gd name="connsiteY2" fmla="*/ 1554252 h 5648325"/>
              <a:gd name="connsiteX3" fmla="*/ 9515334 w 10052050"/>
              <a:gd name="connsiteY3" fmla="*/ 525871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99197 w 10052050"/>
              <a:gd name="connsiteY1" fmla="*/ 1563778 h 5648325"/>
              <a:gd name="connsiteX2" fmla="*/ 9520098 w 10052050"/>
              <a:gd name="connsiteY2" fmla="*/ 1554252 h 5648325"/>
              <a:gd name="connsiteX3" fmla="*/ 9515334 w 10052050"/>
              <a:gd name="connsiteY3" fmla="*/ 525871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9197 w 10052050"/>
              <a:gd name="connsiteY1" fmla="*/ 1563778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9197 w 10052050"/>
              <a:gd name="connsiteY1" fmla="*/ 1563778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4436 w 10052050"/>
              <a:gd name="connsiteY1" fmla="*/ 1554253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4436 w 10052050"/>
              <a:gd name="connsiteY1" fmla="*/ 1554253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9520098 w 10052050"/>
              <a:gd name="connsiteY1" fmla="*/ 1554252 h 5648325"/>
              <a:gd name="connsiteX2" fmla="*/ 9515334 w 10052050"/>
              <a:gd name="connsiteY2" fmla="*/ 525871 h 5648325"/>
              <a:gd name="connsiteX3" fmla="*/ 7389671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8" fmla="*/ 0 w 10052050"/>
              <a:gd name="connsiteY8" fmla="*/ 0 h 5648325"/>
              <a:gd name="connsiteX0" fmla="*/ 7389671 w 10052050"/>
              <a:gd name="connsiteY0" fmla="*/ 530633 h 5648325"/>
              <a:gd name="connsiteX1" fmla="*/ 9515334 w 10052050"/>
              <a:gd name="connsiteY1" fmla="*/ 525871 h 5648325"/>
              <a:gd name="connsiteX2" fmla="*/ 7389671 w 10052050"/>
              <a:gd name="connsiteY2" fmla="*/ 530633 h 5648325"/>
              <a:gd name="connsiteX3" fmla="*/ 0 w 10052050"/>
              <a:gd name="connsiteY3" fmla="*/ 0 h 5648325"/>
              <a:gd name="connsiteX4" fmla="*/ 10052050 w 10052050"/>
              <a:gd name="connsiteY4" fmla="*/ 0 h 5648325"/>
              <a:gd name="connsiteX5" fmla="*/ 10052050 w 10052050"/>
              <a:gd name="connsiteY5" fmla="*/ 5648325 h 5648325"/>
              <a:gd name="connsiteX6" fmla="*/ 0 w 10052050"/>
              <a:gd name="connsiteY6" fmla="*/ 5648325 h 5648325"/>
              <a:gd name="connsiteX7" fmla="*/ 0 w 10052050"/>
              <a:gd name="connsiteY7" fmla="*/ 0 h 5648325"/>
              <a:gd name="connsiteX0" fmla="*/ 0 w 10052050"/>
              <a:gd name="connsiteY0" fmla="*/ 0 h 5648325"/>
              <a:gd name="connsiteX1" fmla="*/ 10052050 w 10052050"/>
              <a:gd name="connsiteY1" fmla="*/ 0 h 5648325"/>
              <a:gd name="connsiteX2" fmla="*/ 10052050 w 10052050"/>
              <a:gd name="connsiteY2" fmla="*/ 5648325 h 5648325"/>
              <a:gd name="connsiteX3" fmla="*/ 0 w 10052050"/>
              <a:gd name="connsiteY3" fmla="*/ 5648325 h 5648325"/>
              <a:gd name="connsiteX4" fmla="*/ 0 w 10052050"/>
              <a:gd name="connsiteY4" fmla="*/ 0 h 564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050" h="5648325">
                <a:moveTo>
                  <a:pt x="0" y="0"/>
                </a:moveTo>
                <a:lnTo>
                  <a:pt x="10052050" y="0"/>
                </a:lnTo>
                <a:lnTo>
                  <a:pt x="10052050" y="5648325"/>
                </a:lnTo>
                <a:lnTo>
                  <a:pt x="0" y="5648325"/>
                </a:lnTo>
                <a:lnTo>
                  <a:pt x="0" y="0"/>
                </a:lnTo>
                <a:close/>
              </a:path>
            </a:pathLst>
          </a:custGeom>
        </p:spPr>
        <p:txBody>
          <a:bodyPr wrap="square">
            <a:noAutofit/>
          </a:bodyPr>
          <a:lstStyle/>
          <a:p>
            <a:endParaRPr lang="en-GB" dirty="0"/>
          </a:p>
        </p:txBody>
      </p:sp>
      <p:sp>
        <p:nvSpPr>
          <p:cNvPr id="32" name="Picture Placeholder 31">
            <a:extLst>
              <a:ext uri="{FF2B5EF4-FFF2-40B4-BE49-F238E27FC236}">
                <a16:creationId xmlns:a16="http://schemas.microsoft.com/office/drawing/2014/main" id="{40B31787-012E-4A03-59AE-D9CB2DBAF359}"/>
              </a:ext>
            </a:extLst>
          </p:cNvPr>
          <p:cNvSpPr>
            <a:spLocks noGrp="1" noRot="1" noMove="1" noResize="1" noEditPoints="1" noAdjustHandles="1" noChangeArrowheads="1" noChangeShapeType="1"/>
          </p:cNvSpPr>
          <p:nvPr>
            <p:ph type="pic" sz="quarter" idx="16"/>
          </p:nvPr>
        </p:nvSpPr>
        <p:spPr>
          <a:xfrm>
            <a:off x="6096001" y="3429001"/>
            <a:ext cx="3048000" cy="3429000"/>
          </a:xfrm>
          <a:prstGeom prst="rect">
            <a:avLst/>
          </a:prstGeom>
        </p:spPr>
        <p:txBody>
          <a:bodyPr/>
          <a:lstStyle/>
          <a:p>
            <a:endParaRPr lang="en-GB" dirty="0"/>
          </a:p>
        </p:txBody>
      </p:sp>
      <p:sp>
        <p:nvSpPr>
          <p:cNvPr id="34" name="Picture Placeholder 33">
            <a:extLst>
              <a:ext uri="{FF2B5EF4-FFF2-40B4-BE49-F238E27FC236}">
                <a16:creationId xmlns:a16="http://schemas.microsoft.com/office/drawing/2014/main" id="{FE78EFD0-DD72-65F4-BACB-DB016468651E}"/>
              </a:ext>
            </a:extLst>
          </p:cNvPr>
          <p:cNvSpPr>
            <a:spLocks noGrp="1" noRot="1" noMove="1" noResize="1" noEditPoints="1" noAdjustHandles="1" noChangeArrowheads="1" noChangeShapeType="1"/>
          </p:cNvSpPr>
          <p:nvPr>
            <p:ph type="pic" sz="quarter" idx="17"/>
          </p:nvPr>
        </p:nvSpPr>
        <p:spPr>
          <a:xfrm>
            <a:off x="9143999" y="3425150"/>
            <a:ext cx="3048002" cy="3432851"/>
          </a:xfrm>
          <a:prstGeom prst="rect">
            <a:avLst/>
          </a:prstGeom>
        </p:spPr>
        <p:txBody>
          <a:bodyPr/>
          <a:lstStyle/>
          <a:p>
            <a:endParaRPr lang="en-GB" dirty="0"/>
          </a:p>
        </p:txBody>
      </p:sp>
      <p:sp>
        <p:nvSpPr>
          <p:cNvPr id="3" name="Holder 6">
            <a:extLst>
              <a:ext uri="{FF2B5EF4-FFF2-40B4-BE49-F238E27FC236}">
                <a16:creationId xmlns:a16="http://schemas.microsoft.com/office/drawing/2014/main" id="{656E85EE-E349-C287-7D0A-9E452A0E456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C2D17C00-80CB-DC41-39C7-29DF38A3F0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737776131"/>
      </p:ext>
    </p:extLst>
  </p:cSld>
  <p:clrMapOvr>
    <a:masterClrMapping/>
  </p:clrMapOvr>
  <p:extLst>
    <p:ext uri="{DCECCB84-F9BA-43D5-87BE-67443E8EF086}">
      <p15:sldGuideLst xmlns:p15="http://schemas.microsoft.com/office/powerpoint/2012/main">
        <p15:guide id="1" orient="horz" pos="3562">
          <p15:clr>
            <a:srgbClr val="FBAE40"/>
          </p15:clr>
        </p15:guide>
        <p15:guide id="2" pos="827">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hapter Star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5F7E7-83F3-96C5-71DA-C968CCA5F717}"/>
              </a:ext>
            </a:extLst>
          </p:cNvPr>
          <p:cNvSpPr/>
          <p:nvPr userDrawn="1"/>
        </p:nvSpPr>
        <p:spPr>
          <a:xfrm>
            <a:off x="1" y="0"/>
            <a:ext cx="12191999" cy="6858000"/>
          </a:xfrm>
          <a:prstGeom prst="rect">
            <a:avLst/>
          </a:prstGeom>
          <a:gradFill>
            <a:gsLst>
              <a:gs pos="77000">
                <a:srgbClr val="64AD1C"/>
              </a:gs>
              <a:gs pos="38000">
                <a:srgbClr val="00863B"/>
              </a:gs>
              <a:gs pos="96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Text Placeholder 13">
            <a:extLst>
              <a:ext uri="{FF2B5EF4-FFF2-40B4-BE49-F238E27FC236}">
                <a16:creationId xmlns:a16="http://schemas.microsoft.com/office/drawing/2014/main" id="{3D837904-670E-86AF-46E0-29CDE56DC17F}"/>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3" name="Holder 6">
            <a:extLst>
              <a:ext uri="{FF2B5EF4-FFF2-40B4-BE49-F238E27FC236}">
                <a16:creationId xmlns:a16="http://schemas.microsoft.com/office/drawing/2014/main" id="{47B3CDE2-A886-5FC5-5876-EAFC864341F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E01C2D4E-AC97-9A57-E6CA-81FC3A91B4FD}"/>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pic>
        <p:nvPicPr>
          <p:cNvPr id="7" name="Picture 6">
            <a:extLst>
              <a:ext uri="{FF2B5EF4-FFF2-40B4-BE49-F238E27FC236}">
                <a16:creationId xmlns:a16="http://schemas.microsoft.com/office/drawing/2014/main" id="{A4BA43FD-0FEC-C527-DD8A-599EDCAE5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0397801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Chapter Star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08D63C-2EA3-955C-CCAE-55027020B6A6}"/>
              </a:ext>
            </a:extLst>
          </p:cNvPr>
          <p:cNvSpPr/>
          <p:nvPr userDrawn="1"/>
        </p:nvSpPr>
        <p:spPr>
          <a:xfrm>
            <a:off x="0" y="0"/>
            <a:ext cx="12192000" cy="6864122"/>
          </a:xfrm>
          <a:prstGeom prst="rect">
            <a:avLst/>
          </a:prstGeom>
          <a:gradFill>
            <a:gsLst>
              <a:gs pos="24000">
                <a:srgbClr val="0074C8"/>
              </a:gs>
              <a:gs pos="59000">
                <a:srgbClr val="52ACA4"/>
              </a:gs>
              <a:gs pos="85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3" name="Holder 6">
            <a:extLst>
              <a:ext uri="{FF2B5EF4-FFF2-40B4-BE49-F238E27FC236}">
                <a16:creationId xmlns:a16="http://schemas.microsoft.com/office/drawing/2014/main" id="{CA3D4287-E96F-207B-1FB7-729A2C423436}"/>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5F410C17-C884-F13C-24E1-4B2D9BA765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Text Placeholder 13">
            <a:extLst>
              <a:ext uri="{FF2B5EF4-FFF2-40B4-BE49-F238E27FC236}">
                <a16:creationId xmlns:a16="http://schemas.microsoft.com/office/drawing/2014/main" id="{6B004130-AFBE-AF12-C71E-04D552843D4A}"/>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28DD763C-AB6C-3FDE-1FBF-80CE895EEB5C}"/>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10" name="Text Placeholder 5">
            <a:extLst>
              <a:ext uri="{FF2B5EF4-FFF2-40B4-BE49-F238E27FC236}">
                <a16:creationId xmlns:a16="http://schemas.microsoft.com/office/drawing/2014/main" id="{4247F673-4A00-B45E-5788-67FDEE93EB7E}"/>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1808535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_Chapter Star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BB1492-9AF8-FFD8-1E92-EFAA3C1894A9}"/>
              </a:ext>
            </a:extLst>
          </p:cNvPr>
          <p:cNvSpPr>
            <a:spLocks/>
          </p:cNvSpPr>
          <p:nvPr userDrawn="1"/>
        </p:nvSpPr>
        <p:spPr>
          <a:xfrm>
            <a:off x="-2711" y="-1229"/>
            <a:ext cx="12192000" cy="6859229"/>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6">
            <a:extLst>
              <a:ext uri="{FF2B5EF4-FFF2-40B4-BE49-F238E27FC236}">
                <a16:creationId xmlns:a16="http://schemas.microsoft.com/office/drawing/2014/main" id="{9CBBBBB9-0745-E272-E280-5423CD69B71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97E88276-99A0-55B0-3DEA-414A9B4B16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Text Placeholder 13">
            <a:extLst>
              <a:ext uri="{FF2B5EF4-FFF2-40B4-BE49-F238E27FC236}">
                <a16:creationId xmlns:a16="http://schemas.microsoft.com/office/drawing/2014/main" id="{7600A6CC-6560-C75F-0E9F-8A4215BD74F8}"/>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62F37076-F43D-644E-4333-A0F54ABDAE2F}"/>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10" name="Text Placeholder 5">
            <a:extLst>
              <a:ext uri="{FF2B5EF4-FFF2-40B4-BE49-F238E27FC236}">
                <a16:creationId xmlns:a16="http://schemas.microsoft.com/office/drawing/2014/main" id="{F3B5AC20-F436-E724-7C68-1F8653946968}"/>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3719822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58"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8"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8" name="Rectangle 27">
            <a:extLst>
              <a:ext uri="{FF2B5EF4-FFF2-40B4-BE49-F238E27FC236}">
                <a16:creationId xmlns:a16="http://schemas.microsoft.com/office/drawing/2014/main" id="{6DEA1BCD-950B-6CD2-CC9E-1CACCAE595F9}"/>
              </a:ext>
              <a:ext uri="{C183D7F6-B498-43B3-948B-1728B52AA6E4}">
                <adec:decorative xmlns:adec="http://schemas.microsoft.com/office/drawing/2017/decorative" val="1"/>
              </a:ext>
            </a:extLst>
          </p:cNvPr>
          <p:cNvSpPr/>
          <p:nvPr userDrawn="1"/>
        </p:nvSpPr>
        <p:spPr>
          <a:xfrm>
            <a:off x="6096003" y="1434178"/>
            <a:ext cx="5517451" cy="260578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31" name="Rectangle 30">
            <a:extLst>
              <a:ext uri="{FF2B5EF4-FFF2-40B4-BE49-F238E27FC236}">
                <a16:creationId xmlns:a16="http://schemas.microsoft.com/office/drawing/2014/main" id="{027AADC8-924E-CD23-AB8E-4DE76D6DE640}"/>
              </a:ext>
              <a:ext uri="{C183D7F6-B498-43B3-948B-1728B52AA6E4}">
                <adec:decorative xmlns:adec="http://schemas.microsoft.com/office/drawing/2017/decorative" val="1"/>
              </a:ext>
            </a:extLst>
          </p:cNvPr>
          <p:cNvSpPr/>
          <p:nvPr userDrawn="1"/>
        </p:nvSpPr>
        <p:spPr>
          <a:xfrm>
            <a:off x="6095998" y="4028303"/>
            <a:ext cx="5517450" cy="2623974"/>
          </a:xfrm>
          <a:prstGeom prst="rect">
            <a:avLst/>
          </a:prstGeom>
          <a:gradFill>
            <a:gsLst>
              <a:gs pos="0">
                <a:srgbClr val="00863B"/>
              </a:gs>
              <a:gs pos="7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6" name="Text Placeholder 8">
            <a:extLst>
              <a:ext uri="{FF2B5EF4-FFF2-40B4-BE49-F238E27FC236}">
                <a16:creationId xmlns:a16="http://schemas.microsoft.com/office/drawing/2014/main" id="{5563C26F-06EA-97B2-DFA7-85EA8D6BDC9C}"/>
              </a:ext>
            </a:extLst>
          </p:cNvPr>
          <p:cNvSpPr>
            <a:spLocks noGrp="1"/>
          </p:cNvSpPr>
          <p:nvPr>
            <p:ph type="body" sz="quarter" idx="10" hasCustomPrompt="1"/>
          </p:nvPr>
        </p:nvSpPr>
        <p:spPr>
          <a:xfrm>
            <a:off x="343770" y="361834"/>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36" name="white right half">
            <a:extLst>
              <a:ext uri="{FF2B5EF4-FFF2-40B4-BE49-F238E27FC236}">
                <a16:creationId xmlns:a16="http://schemas.microsoft.com/office/drawing/2014/main" id="{BAD85DED-F15B-A46E-102A-2CBABAB83C2A}"/>
              </a:ext>
            </a:extLst>
          </p:cNvPr>
          <p:cNvSpPr/>
          <p:nvPr userDrawn="1"/>
        </p:nvSpPr>
        <p:spPr>
          <a:xfrm>
            <a:off x="1" y="0"/>
            <a:ext cx="2804160"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30" name="Rectangle 29">
            <a:extLst>
              <a:ext uri="{FF2B5EF4-FFF2-40B4-BE49-F238E27FC236}">
                <a16:creationId xmlns:a16="http://schemas.microsoft.com/office/drawing/2014/main" id="{56DE1A45-089A-6934-8D7B-84A5B2082E56}"/>
              </a:ext>
              <a:ext uri="{C183D7F6-B498-43B3-948B-1728B52AA6E4}">
                <adec:decorative xmlns:adec="http://schemas.microsoft.com/office/drawing/2017/decorative" val="1"/>
              </a:ext>
            </a:extLst>
          </p:cNvPr>
          <p:cNvSpPr/>
          <p:nvPr userDrawn="1"/>
        </p:nvSpPr>
        <p:spPr>
          <a:xfrm>
            <a:off x="578543" y="4040261"/>
            <a:ext cx="5517451" cy="260578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35" name="Rectangle 34">
            <a:extLst>
              <a:ext uri="{FF2B5EF4-FFF2-40B4-BE49-F238E27FC236}">
                <a16:creationId xmlns:a16="http://schemas.microsoft.com/office/drawing/2014/main" id="{6A0FE8F2-7CD9-50F3-676F-7650A9EB57CE}"/>
              </a:ext>
              <a:ext uri="{C183D7F6-B498-43B3-948B-1728B52AA6E4}">
                <adec:decorative xmlns:adec="http://schemas.microsoft.com/office/drawing/2017/decorative" val="1"/>
              </a:ext>
            </a:extLst>
          </p:cNvPr>
          <p:cNvSpPr/>
          <p:nvPr userDrawn="1"/>
        </p:nvSpPr>
        <p:spPr>
          <a:xfrm>
            <a:off x="578542" y="1437788"/>
            <a:ext cx="5517450" cy="2586904"/>
          </a:xfrm>
          <a:prstGeom prst="rect">
            <a:avLst/>
          </a:prstGeom>
          <a:gradFill>
            <a:gsLst>
              <a:gs pos="0">
                <a:srgbClr val="00863B"/>
              </a:gs>
              <a:gs pos="7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Tree>
    <p:extLst>
      <p:ext uri="{BB962C8B-B14F-4D97-AF65-F5344CB8AC3E}">
        <p14:creationId xmlns:p14="http://schemas.microsoft.com/office/powerpoint/2010/main" val="142297892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Chapter Star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FC62F-A8FB-7486-F9E1-0EF3AD2EBA4A}"/>
              </a:ext>
            </a:extLst>
          </p:cNvPr>
          <p:cNvSpPr/>
          <p:nvPr userDrawn="1"/>
        </p:nvSpPr>
        <p:spPr>
          <a:xfrm>
            <a:off x="0" y="0"/>
            <a:ext cx="12192000" cy="6871659"/>
          </a:xfrm>
          <a:prstGeom prst="rect">
            <a:avLst/>
          </a:prstGeom>
          <a:gradFill>
            <a:gsLst>
              <a:gs pos="62000">
                <a:srgbClr val="4EA762"/>
              </a:gs>
              <a:gs pos="12000">
                <a:srgbClr val="00838A"/>
              </a:gs>
              <a:gs pos="86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6">
            <a:extLst>
              <a:ext uri="{FF2B5EF4-FFF2-40B4-BE49-F238E27FC236}">
                <a16:creationId xmlns:a16="http://schemas.microsoft.com/office/drawing/2014/main" id="{F6DE112F-DFF6-C4DE-BEA9-FB7E62C5CC3C}"/>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C3B0B7CD-C51E-8740-5B94-C63A64B390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Text Placeholder 13">
            <a:extLst>
              <a:ext uri="{FF2B5EF4-FFF2-40B4-BE49-F238E27FC236}">
                <a16:creationId xmlns:a16="http://schemas.microsoft.com/office/drawing/2014/main" id="{702CCD62-4037-C5CC-E1D0-CF3FF919D91B}"/>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541C181E-881C-5AC7-E536-A5970E687770}"/>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10" name="Text Placeholder 5">
            <a:extLst>
              <a:ext uri="{FF2B5EF4-FFF2-40B4-BE49-F238E27FC236}">
                <a16:creationId xmlns:a16="http://schemas.microsoft.com/office/drawing/2014/main" id="{BE6D4E3C-08F6-F388-731C-ED05A3AF4BFD}"/>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29640563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Chapter Star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4617A9-B5B3-0163-E713-957F41A62E22}"/>
              </a:ext>
            </a:extLst>
          </p:cNvPr>
          <p:cNvSpPr/>
          <p:nvPr userDrawn="1"/>
        </p:nvSpPr>
        <p:spPr>
          <a:xfrm>
            <a:off x="0" y="0"/>
            <a:ext cx="12192000" cy="6858000"/>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pic>
        <p:nvPicPr>
          <p:cNvPr id="3" name="Picture 2">
            <a:extLst>
              <a:ext uri="{FF2B5EF4-FFF2-40B4-BE49-F238E27FC236}">
                <a16:creationId xmlns:a16="http://schemas.microsoft.com/office/drawing/2014/main" id="{FC3548CA-81EC-B9DE-BCB5-357AE95175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Text Placeholder 13">
            <a:extLst>
              <a:ext uri="{FF2B5EF4-FFF2-40B4-BE49-F238E27FC236}">
                <a16:creationId xmlns:a16="http://schemas.microsoft.com/office/drawing/2014/main" id="{9FC8871E-0DE8-EDD8-9414-85CAFEC8EDA1}"/>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0DB23A70-33D9-B06C-2260-F287878A0568}"/>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9" name="Text Placeholder 5">
            <a:extLst>
              <a:ext uri="{FF2B5EF4-FFF2-40B4-BE49-F238E27FC236}">
                <a16:creationId xmlns:a16="http://schemas.microsoft.com/office/drawing/2014/main" id="{72737F77-6966-B8F9-53BE-04C645C7FEF8}"/>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40128421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Chapter Star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4617A9-B5B3-0163-E713-957F41A62E22}"/>
              </a:ext>
            </a:extLst>
          </p:cNvPr>
          <p:cNvSpPr/>
          <p:nvPr userDrawn="1"/>
        </p:nvSpPr>
        <p:spPr>
          <a:xfrm>
            <a:off x="0" y="0"/>
            <a:ext cx="12192000" cy="6858000"/>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pic>
        <p:nvPicPr>
          <p:cNvPr id="3" name="Picture 2">
            <a:extLst>
              <a:ext uri="{FF2B5EF4-FFF2-40B4-BE49-F238E27FC236}">
                <a16:creationId xmlns:a16="http://schemas.microsoft.com/office/drawing/2014/main" id="{FC3548CA-81EC-B9DE-BCB5-357AE95175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Text Placeholder 13">
            <a:extLst>
              <a:ext uri="{FF2B5EF4-FFF2-40B4-BE49-F238E27FC236}">
                <a16:creationId xmlns:a16="http://schemas.microsoft.com/office/drawing/2014/main" id="{9FC8871E-0DE8-EDD8-9414-85CAFEC8EDA1}"/>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0DB23A70-33D9-B06C-2260-F287878A0568}"/>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9" name="Text Placeholder 5">
            <a:extLst>
              <a:ext uri="{FF2B5EF4-FFF2-40B4-BE49-F238E27FC236}">
                <a16:creationId xmlns:a16="http://schemas.microsoft.com/office/drawing/2014/main" id="{72737F77-6966-B8F9-53BE-04C645C7FEF8}"/>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
        <p:nvSpPr>
          <p:cNvPr id="6" name="Holder 6">
            <a:extLst>
              <a:ext uri="{FF2B5EF4-FFF2-40B4-BE49-F238E27FC236}">
                <a16:creationId xmlns:a16="http://schemas.microsoft.com/office/drawing/2014/main" id="{62D1B096-0625-6229-2DB4-B8F49BB86886}"/>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8905903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ppendix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5F7E7-83F3-96C5-71DA-C968CCA5F717}"/>
              </a:ext>
            </a:extLst>
          </p:cNvPr>
          <p:cNvSpPr/>
          <p:nvPr userDrawn="1"/>
        </p:nvSpPr>
        <p:spPr>
          <a:xfrm>
            <a:off x="1" y="0"/>
            <a:ext cx="12191999" cy="6858000"/>
          </a:xfrm>
          <a:prstGeom prst="rect">
            <a:avLst/>
          </a:prstGeom>
          <a:gradFill>
            <a:gsLst>
              <a:gs pos="77000">
                <a:srgbClr val="64AD1C"/>
              </a:gs>
              <a:gs pos="38000">
                <a:srgbClr val="00863B"/>
              </a:gs>
              <a:gs pos="96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1010481" y="2940146"/>
            <a:ext cx="9120479"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3" name="Holder 6">
            <a:extLst>
              <a:ext uri="{FF2B5EF4-FFF2-40B4-BE49-F238E27FC236}">
                <a16:creationId xmlns:a16="http://schemas.microsoft.com/office/drawing/2014/main" id="{47B3CDE2-A886-5FC5-5876-EAFC864341F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A4BA43FD-0FEC-C527-DD8A-599EDCAE5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5496422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ppendix 2">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1010481" y="2940146"/>
            <a:ext cx="9120479"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3" name="Holder 6">
            <a:extLst>
              <a:ext uri="{FF2B5EF4-FFF2-40B4-BE49-F238E27FC236}">
                <a16:creationId xmlns:a16="http://schemas.microsoft.com/office/drawing/2014/main" id="{47B3CDE2-A886-5FC5-5876-EAFC864341F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A4BA43FD-0FEC-C527-DD8A-599EDCAE5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2159710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pter Start 2">
    <p:bg>
      <p:bgPr>
        <a:solidFill>
          <a:srgbClr val="282828"/>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D837904-670E-86AF-46E0-29CDE56DC17F}"/>
              </a:ext>
            </a:extLst>
          </p:cNvPr>
          <p:cNvSpPr>
            <a:spLocks noGrp="1"/>
          </p:cNvSpPr>
          <p:nvPr>
            <p:ph type="body" sz="quarter" idx="11"/>
          </p:nvPr>
        </p:nvSpPr>
        <p:spPr>
          <a:xfrm>
            <a:off x="6824781" y="2332534"/>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6824361" y="2639795"/>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4" name="Holder 6">
            <a:extLst>
              <a:ext uri="{FF2B5EF4-FFF2-40B4-BE49-F238E27FC236}">
                <a16:creationId xmlns:a16="http://schemas.microsoft.com/office/drawing/2014/main" id="{7E11C095-9CA0-CD72-AE35-3FA1FB52D61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58BA9F8C-1F40-7FEE-CE9F-C492F92994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055332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pter Start 2 Alt">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A258A8-259E-57C6-2514-66E273F76DE5}"/>
              </a:ext>
            </a:extLst>
          </p:cNvPr>
          <p:cNvSpPr/>
          <p:nvPr userDrawn="1"/>
        </p:nvSpPr>
        <p:spPr>
          <a:xfrm>
            <a:off x="6234633" y="0"/>
            <a:ext cx="5957367" cy="6857517"/>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Text Placeholder 13">
            <a:extLst>
              <a:ext uri="{FF2B5EF4-FFF2-40B4-BE49-F238E27FC236}">
                <a16:creationId xmlns:a16="http://schemas.microsoft.com/office/drawing/2014/main" id="{3D837904-670E-86AF-46E0-29CDE56DC17F}"/>
              </a:ext>
            </a:extLst>
          </p:cNvPr>
          <p:cNvSpPr>
            <a:spLocks noGrp="1"/>
          </p:cNvSpPr>
          <p:nvPr>
            <p:ph type="body" sz="quarter" idx="11"/>
          </p:nvPr>
        </p:nvSpPr>
        <p:spPr>
          <a:xfrm>
            <a:off x="6755470" y="2332534"/>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6755050" y="2639795"/>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pic>
        <p:nvPicPr>
          <p:cNvPr id="2" name="object 7">
            <a:extLst>
              <a:ext uri="{FF2B5EF4-FFF2-40B4-BE49-F238E27FC236}">
                <a16:creationId xmlns:a16="http://schemas.microsoft.com/office/drawing/2014/main" id="{DE7B835B-15A9-6D3D-22E0-56CD5A2D710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38200" y="1305062"/>
            <a:ext cx="4994249" cy="5552456"/>
          </a:xfrm>
          <a:prstGeom prst="rect">
            <a:avLst/>
          </a:prstGeom>
        </p:spPr>
      </p:pic>
      <p:sp>
        <p:nvSpPr>
          <p:cNvPr id="5" name="Picture Placeholder 4">
            <a:extLst>
              <a:ext uri="{FF2B5EF4-FFF2-40B4-BE49-F238E27FC236}">
                <a16:creationId xmlns:a16="http://schemas.microsoft.com/office/drawing/2014/main" id="{2DD48E34-C67C-9A40-835B-CED8A9B9C18F}"/>
              </a:ext>
            </a:extLst>
          </p:cNvPr>
          <p:cNvSpPr>
            <a:spLocks noGrp="1"/>
          </p:cNvSpPr>
          <p:nvPr>
            <p:ph type="pic" sz="quarter" idx="15"/>
          </p:nvPr>
        </p:nvSpPr>
        <p:spPr>
          <a:xfrm>
            <a:off x="596892" y="1303445"/>
            <a:ext cx="5221842" cy="5554556"/>
          </a:xfrm>
          <a:prstGeom prst="rect">
            <a:avLst/>
          </a:prstGeom>
        </p:spPr>
        <p:txBody>
          <a:bodyPr/>
          <a:lstStyle/>
          <a:p>
            <a:endParaRPr lang="en-GB" dirty="0"/>
          </a:p>
        </p:txBody>
      </p:sp>
      <p:sp>
        <p:nvSpPr>
          <p:cNvPr id="6" name="Holder 6">
            <a:extLst>
              <a:ext uri="{FF2B5EF4-FFF2-40B4-BE49-F238E27FC236}">
                <a16:creationId xmlns:a16="http://schemas.microsoft.com/office/drawing/2014/main" id="{843F0F71-2263-44F8-5C63-37A3F240049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1D23C71F-A8BF-2C16-E6F9-259BB637BD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1534707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lide Split with bullets">
    <p:bg>
      <p:bgPr>
        <a:solidFill>
          <a:srgbClr val="282828"/>
        </a:solidFill>
        <a:effectLst/>
      </p:bgPr>
    </p:bg>
    <p:spTree>
      <p:nvGrpSpPr>
        <p:cNvPr id="1" name=""/>
        <p:cNvGrpSpPr/>
        <p:nvPr/>
      </p:nvGrpSpPr>
      <p:grpSpPr>
        <a:xfrm>
          <a:off x="0" y="0"/>
          <a:ext cx="0" cy="0"/>
          <a:chOff x="0" y="0"/>
          <a:chExt cx="0" cy="0"/>
        </a:xfrm>
      </p:grpSpPr>
      <p:sp>
        <p:nvSpPr>
          <p:cNvPr id="23" name="white right half">
            <a:extLst>
              <a:ext uri="{FF2B5EF4-FFF2-40B4-BE49-F238E27FC236}">
                <a16:creationId xmlns:a16="http://schemas.microsoft.com/office/drawing/2014/main" id="{747CFB75-7D71-23BC-3385-9E2DF23DDCC2}"/>
              </a:ext>
            </a:extLst>
          </p:cNvPr>
          <p:cNvSpPr/>
          <p:nvPr/>
        </p:nvSpPr>
        <p:spPr>
          <a:xfrm>
            <a:off x="6096000" y="1"/>
            <a:ext cx="6096000"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092"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26042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16464" y="2543425"/>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FFFFFF"/>
                </a:solidFill>
                <a:latin typeface="Poppins"/>
                <a:cs typeface="Poppins"/>
              </a:defRPr>
            </a:lvl1pPr>
          </a:lstStyle>
          <a:p>
            <a:pPr marL="7702" marR="13478" lvl="0">
              <a:lnSpc>
                <a:spcPct val="91000"/>
              </a:lnSpc>
              <a:spcBef>
                <a:spcPts val="843"/>
              </a:spcBef>
            </a:pPr>
            <a:r>
              <a:rPr lang="en-US"/>
              <a:t>Click to edit</a:t>
            </a:r>
          </a:p>
        </p:txBody>
      </p:sp>
      <p:sp>
        <p:nvSpPr>
          <p:cNvPr id="29" name="Text Placeholder 8">
            <a:extLst>
              <a:ext uri="{FF2B5EF4-FFF2-40B4-BE49-F238E27FC236}">
                <a16:creationId xmlns:a16="http://schemas.microsoft.com/office/drawing/2014/main" id="{670CB436-F928-625E-6DC7-8731560C3953}"/>
              </a:ext>
            </a:extLst>
          </p:cNvPr>
          <p:cNvSpPr>
            <a:spLocks noGrp="1"/>
          </p:cNvSpPr>
          <p:nvPr userDrawn="1">
            <p:ph type="body" sz="quarter" idx="10" hasCustomPrompt="1"/>
          </p:nvPr>
        </p:nvSpPr>
        <p:spPr>
          <a:xfrm>
            <a:off x="516464" y="4856947"/>
            <a:ext cx="4944576" cy="1469758"/>
          </a:xfrm>
          <a:prstGeom prst="rect">
            <a:avLst/>
          </a:prstGeom>
        </p:spPr>
        <p:txBody>
          <a:bodyPr lIns="0"/>
          <a:lstStyle>
            <a:lvl1pPr>
              <a:lnSpc>
                <a:spcPct val="90000"/>
              </a:lnSpc>
              <a:defRPr lang="en-GB" sz="727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title</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564661"/>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7109140" y="2702021"/>
            <a:ext cx="4486317" cy="302006"/>
          </a:xfrm>
          <a:prstGeom prst="rect">
            <a:avLst/>
          </a:prstGeom>
        </p:spPr>
        <p:txBody>
          <a:bodyPr vert="horz" wrap="square" lIns="0" tIns="17145" rIns="0" bIns="0" rtlCol="0">
            <a:spAutoFit/>
          </a:bodyPr>
          <a:lstStyle>
            <a:lvl1pPr>
              <a:defRPr lang="en-US" sz="1850"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650017" y="2705667"/>
            <a:ext cx="298233" cy="307463"/>
          </a:xfrm>
          <a:prstGeom prst="rect">
            <a:avLst/>
          </a:prstGeom>
        </p:spPr>
        <p:txBody>
          <a:bodyPr/>
          <a:lstStyle/>
          <a:p>
            <a:endParaRPr lang="en-GB" dirty="0"/>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5330280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wide-header-copy-right-grey">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450A9037-CD73-7087-E8F6-5CE7D2BFD0FC}"/>
              </a:ext>
            </a:extLst>
          </p:cNvPr>
          <p:cNvSpPr/>
          <p:nvPr userDrawn="1"/>
        </p:nvSpPr>
        <p:spPr>
          <a:xfrm>
            <a:off x="6558074"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092"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FFFFFF"/>
                </a:solidFill>
                <a:latin typeface="Poppins"/>
                <a:cs typeface="Poppins"/>
              </a:defRPr>
            </a:lvl1pPr>
          </a:lstStyle>
          <a:p>
            <a:pPr marL="7702" marR="13478" lvl="0">
              <a:lnSpc>
                <a:spcPct val="91000"/>
              </a:lnSpc>
              <a:spcBef>
                <a:spcPts val="843"/>
              </a:spcBef>
            </a:pPr>
            <a:r>
              <a:rPr lang="en-US"/>
              <a:t>Click to edit</a:t>
            </a:r>
          </a:p>
        </p:txBody>
      </p:sp>
      <p:sp>
        <p:nvSpPr>
          <p:cNvPr id="29" name="Text Placeholder 8">
            <a:extLst>
              <a:ext uri="{FF2B5EF4-FFF2-40B4-BE49-F238E27FC236}">
                <a16:creationId xmlns:a16="http://schemas.microsoft.com/office/drawing/2014/main" id="{670CB436-F928-625E-6DC7-8731560C3953}"/>
              </a:ext>
            </a:extLst>
          </p:cNvPr>
          <p:cNvSpPr>
            <a:spLocks noGrp="1"/>
          </p:cNvSpPr>
          <p:nvPr userDrawn="1">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title</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7248233" y="2181391"/>
            <a:ext cx="4486317" cy="302006"/>
          </a:xfrm>
          <a:prstGeom prst="rect">
            <a:avLst/>
          </a:prstGeom>
        </p:spPr>
        <p:txBody>
          <a:bodyPr vert="horz" wrap="square" lIns="0" tIns="17145" rIns="0" bIns="0" rtlCol="0">
            <a:spAutoFit/>
          </a:bodyPr>
          <a:lstStyle>
            <a:lvl1pPr>
              <a:defRPr lang="en-US" sz="1850"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789110" y="2185037"/>
            <a:ext cx="298233" cy="307463"/>
          </a:xfrm>
          <a:prstGeom prst="rect">
            <a:avLst/>
          </a:prstGeom>
        </p:spPr>
        <p:txBody>
          <a:bodyPr/>
          <a:lstStyle/>
          <a:p>
            <a:endParaRPr lang="en-GB" dirty="0"/>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70" y="6444056"/>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CF5C039D-FA0A-2063-5BAB-8D6234ECC1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667143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wide-header-copy-right-white">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white right half">
            <a:extLst>
              <a:ext uri="{FF2B5EF4-FFF2-40B4-BE49-F238E27FC236}">
                <a16:creationId xmlns:a16="http://schemas.microsoft.com/office/drawing/2014/main" id="{2EDE0E39-1796-D1CA-06EA-8AAED4C4052B}"/>
              </a:ext>
            </a:extLst>
          </p:cNvPr>
          <p:cNvSpPr/>
          <p:nvPr userDrawn="1"/>
        </p:nvSpPr>
        <p:spPr>
          <a:xfrm>
            <a:off x="6558074"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39" y="2457058"/>
            <a:ext cx="4574527" cy="302006"/>
          </a:xfrm>
          <a:prstGeom prst="rect">
            <a:avLst/>
          </a:prstGeom>
        </p:spPr>
        <p:txBody>
          <a:bodyPr vert="horz" wrap="square" lIns="0" tIns="17145" rIns="0" bIns="0" rtlCol="0">
            <a:spAutoFit/>
          </a:bodyPr>
          <a:lstStyle>
            <a:lvl1pPr>
              <a:defRPr lang="en-US" sz="1850" b="1" spc="-6"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383738"/>
                </a:solidFill>
                <a:latin typeface="Poppins"/>
                <a:cs typeface="Poppins"/>
              </a:defRPr>
            </a:lvl1pPr>
          </a:lstStyle>
          <a:p>
            <a:pPr marL="7702" marR="13478" lvl="0">
              <a:lnSpc>
                <a:spcPct val="91000"/>
              </a:lnSpc>
              <a:spcBef>
                <a:spcPts val="843"/>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title</a:t>
            </a:r>
          </a:p>
        </p:txBody>
      </p:sp>
      <p:pic>
        <p:nvPicPr>
          <p:cNvPr id="4" name="Picture 3">
            <a:extLst>
              <a:ext uri="{FF2B5EF4-FFF2-40B4-BE49-F238E27FC236}">
                <a16:creationId xmlns:a16="http://schemas.microsoft.com/office/drawing/2014/main" id="{1F3EE730-BB24-8582-6B59-928A2A7685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380333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Title White ">
    <p:bg>
      <p:bgPr>
        <a:solidFill>
          <a:srgbClr val="FFFFFF"/>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2E7241F7-B911-ED49-578A-A407B4C3F839}"/>
              </a:ext>
            </a:extLst>
          </p:cNvPr>
          <p:cNvSpPr>
            <a:spLocks noGrp="1"/>
          </p:cNvSpPr>
          <p:nvPr>
            <p:ph type="body" sz="quarter" idx="10" hasCustomPrompt="1"/>
          </p:nvPr>
        </p:nvSpPr>
        <p:spPr>
          <a:xfrm>
            <a:off x="578547" y="2198325"/>
            <a:ext cx="4944576" cy="1469758"/>
          </a:xfrm>
          <a:prstGeom prst="rect">
            <a:avLst/>
          </a:prstGeom>
          <a:noFill/>
        </p:spPr>
        <p:txBody>
          <a:bodyPr lIns="0"/>
          <a:lstStyle>
            <a:lvl1pPr>
              <a:lnSpc>
                <a:spcPct val="90000"/>
              </a:lnSpc>
              <a:defRPr lang="en-GB" sz="3980" b="1" i="0" spc="-64" dirty="0" smtClean="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a:t>
            </a:r>
            <a:br>
              <a:rPr lang="en-GB"/>
            </a:br>
            <a:r>
              <a:rPr lang="en-GB"/>
              <a:t>here</a:t>
            </a:r>
          </a:p>
        </p:txBody>
      </p:sp>
      <p:sp>
        <p:nvSpPr>
          <p:cNvPr id="5" name="Text Placeholder 10">
            <a:extLst>
              <a:ext uri="{FF2B5EF4-FFF2-40B4-BE49-F238E27FC236}">
                <a16:creationId xmlns:a16="http://schemas.microsoft.com/office/drawing/2014/main" id="{FDA3153C-1FC5-DD36-5539-93EBA05D24F1}"/>
              </a:ext>
            </a:extLst>
          </p:cNvPr>
          <p:cNvSpPr>
            <a:spLocks noGrp="1"/>
          </p:cNvSpPr>
          <p:nvPr>
            <p:ph type="body" sz="quarter" idx="11" hasCustomPrompt="1"/>
          </p:nvPr>
        </p:nvSpPr>
        <p:spPr>
          <a:xfrm>
            <a:off x="578547" y="3650487"/>
            <a:ext cx="4688491" cy="573170"/>
          </a:xfrm>
          <a:prstGeom prst="rect">
            <a:avLst/>
          </a:prstGeom>
        </p:spPr>
        <p:txBody>
          <a:bodyPr vert="horz" wrap="square" lIns="0" tIns="16510" rIns="0" bIns="0" rtlCol="0">
            <a:spAutoFit/>
          </a:bodyPr>
          <a:lstStyle>
            <a:lvl1pPr>
              <a:defRPr lang="en-GB" sz="3980" b="1" i="0" spc="-64" dirty="0">
                <a:solidFill>
                  <a:srgbClr val="282828"/>
                </a:solidFill>
                <a:latin typeface="Poppins"/>
                <a:ea typeface="+mj-ea"/>
                <a:cs typeface="Poppins"/>
              </a:defRPr>
            </a:lvl1pPr>
          </a:lstStyle>
          <a:p>
            <a:pPr marL="5776" lvl="0">
              <a:lnSpc>
                <a:spcPts val="4276"/>
              </a:lnSpc>
              <a:spcBef>
                <a:spcPts val="59"/>
              </a:spcBef>
            </a:pPr>
            <a:r>
              <a:rPr lang="en-US"/>
              <a:t>Subtitle</a:t>
            </a:r>
            <a:endParaRPr lang="en-GB"/>
          </a:p>
        </p:txBody>
      </p:sp>
      <p:sp>
        <p:nvSpPr>
          <p:cNvPr id="6" name="Text Placeholder 13">
            <a:extLst>
              <a:ext uri="{FF2B5EF4-FFF2-40B4-BE49-F238E27FC236}">
                <a16:creationId xmlns:a16="http://schemas.microsoft.com/office/drawing/2014/main" id="{9A5A0314-CCF6-45A6-025B-119E2B0D8FEF}"/>
              </a:ext>
            </a:extLst>
          </p:cNvPr>
          <p:cNvSpPr>
            <a:spLocks noGrp="1"/>
          </p:cNvSpPr>
          <p:nvPr>
            <p:ph type="body" sz="quarter" idx="12" hasCustomPrompt="1"/>
          </p:nvPr>
        </p:nvSpPr>
        <p:spPr>
          <a:xfrm>
            <a:off x="578548" y="4632980"/>
            <a:ext cx="4707745" cy="149656"/>
          </a:xfrm>
          <a:prstGeom prst="rect">
            <a:avLst/>
          </a:prstGeom>
        </p:spPr>
        <p:txBody>
          <a:bodyPr vert="horz" wrap="square" lIns="0" tIns="16510" rIns="0" bIns="0" rtlCol="0">
            <a:spAutoFit/>
          </a:bodyPr>
          <a:lstStyle>
            <a:lvl1pPr>
              <a:defRPr lang="en-US" sz="864" b="1"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Lloyds Banking Group</a:t>
            </a:r>
          </a:p>
        </p:txBody>
      </p:sp>
      <p:sp>
        <p:nvSpPr>
          <p:cNvPr id="7" name="Text Placeholder 15">
            <a:extLst>
              <a:ext uri="{FF2B5EF4-FFF2-40B4-BE49-F238E27FC236}">
                <a16:creationId xmlns:a16="http://schemas.microsoft.com/office/drawing/2014/main" id="{F91E8C38-41B6-5663-35CA-DA4F5FF34128}"/>
              </a:ext>
            </a:extLst>
          </p:cNvPr>
          <p:cNvSpPr>
            <a:spLocks noGrp="1"/>
          </p:cNvSpPr>
          <p:nvPr>
            <p:ph type="body" sz="quarter" idx="13" hasCustomPrompt="1"/>
          </p:nvPr>
        </p:nvSpPr>
        <p:spPr>
          <a:xfrm>
            <a:off x="578548" y="4837208"/>
            <a:ext cx="4707745" cy="149656"/>
          </a:xfrm>
          <a:prstGeom prst="rect">
            <a:avLst/>
          </a:prstGeom>
        </p:spPr>
        <p:txBody>
          <a:bodyPr vert="horz" wrap="square" lIns="0" tIns="16510" rIns="0" bIns="0" rtlCol="0">
            <a:spAutoFit/>
          </a:bodyPr>
          <a:lstStyle>
            <a:lvl1pPr>
              <a:defRPr lang="en-US" sz="864" dirty="0"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Insert Date</a:t>
            </a:r>
            <a:endParaRPr lang="en-GB"/>
          </a:p>
        </p:txBody>
      </p:sp>
      <p:sp>
        <p:nvSpPr>
          <p:cNvPr id="13" name="Holder 6">
            <a:extLst>
              <a:ext uri="{FF2B5EF4-FFF2-40B4-BE49-F238E27FC236}">
                <a16:creationId xmlns:a16="http://schemas.microsoft.com/office/drawing/2014/main" id="{E5C346EF-CFFE-A8CB-3C55-B22F8862028A}"/>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8" name="Picture 7">
            <a:extLst>
              <a:ext uri="{FF2B5EF4-FFF2-40B4-BE49-F238E27FC236}">
                <a16:creationId xmlns:a16="http://schemas.microsoft.com/office/drawing/2014/main" id="{6573AF96-FC26-B85F-DB19-AA4D7F98AB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7557"/>
            <a:ext cx="1297759" cy="657774"/>
          </a:xfrm>
          <a:prstGeom prst="rect">
            <a:avLst/>
          </a:prstGeom>
        </p:spPr>
      </p:pic>
    </p:spTree>
    <p:extLst>
      <p:ext uri="{BB962C8B-B14F-4D97-AF65-F5344CB8AC3E}">
        <p14:creationId xmlns:p14="http://schemas.microsoft.com/office/powerpoint/2010/main" val="1712238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ide-header-copy-right-white-no logo">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white right half">
            <a:extLst>
              <a:ext uri="{FF2B5EF4-FFF2-40B4-BE49-F238E27FC236}">
                <a16:creationId xmlns:a16="http://schemas.microsoft.com/office/drawing/2014/main" id="{2EDE0E39-1796-D1CA-06EA-8AAED4C4052B}"/>
              </a:ext>
            </a:extLst>
          </p:cNvPr>
          <p:cNvSpPr/>
          <p:nvPr userDrawn="1"/>
        </p:nvSpPr>
        <p:spPr>
          <a:xfrm>
            <a:off x="6558074"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39" y="2457058"/>
            <a:ext cx="4574527" cy="302006"/>
          </a:xfrm>
          <a:prstGeom prst="rect">
            <a:avLst/>
          </a:prstGeom>
        </p:spPr>
        <p:txBody>
          <a:bodyPr vert="horz" wrap="square" lIns="0" tIns="17145" rIns="0" bIns="0" rtlCol="0">
            <a:spAutoFit/>
          </a:bodyPr>
          <a:lstStyle>
            <a:lvl1pPr>
              <a:defRPr lang="en-US" sz="1850" b="1" spc="-6"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383738"/>
                </a:solidFill>
                <a:latin typeface="Poppins"/>
                <a:cs typeface="Poppins"/>
              </a:defRPr>
            </a:lvl1pPr>
          </a:lstStyle>
          <a:p>
            <a:pPr marL="7702" marR="13478" lvl="0">
              <a:lnSpc>
                <a:spcPct val="91000"/>
              </a:lnSpc>
              <a:spcBef>
                <a:spcPts val="843"/>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title</a:t>
            </a:r>
          </a:p>
        </p:txBody>
      </p:sp>
    </p:spTree>
    <p:extLst>
      <p:ext uri="{BB962C8B-B14F-4D97-AF65-F5344CB8AC3E}">
        <p14:creationId xmlns:p14="http://schemas.microsoft.com/office/powerpoint/2010/main" val="36858176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wide-header-copy-right-white">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46C987-F277-77E1-AE42-9581C14580E9}"/>
              </a:ext>
            </a:extLst>
          </p:cNvPr>
          <p:cNvSpPr/>
          <p:nvPr userDrawn="1"/>
        </p:nvSpPr>
        <p:spPr>
          <a:xfrm>
            <a:off x="6558073" y="1251184"/>
            <a:ext cx="5276253" cy="5178018"/>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39" y="2457058"/>
            <a:ext cx="4574527" cy="302006"/>
          </a:xfrm>
          <a:prstGeom prst="rect">
            <a:avLst/>
          </a:prstGeom>
        </p:spPr>
        <p:txBody>
          <a:bodyPr vert="horz" wrap="square" lIns="0" tIns="17145" rIns="0" bIns="0" rtlCol="0">
            <a:spAutoFit/>
          </a:bodyPr>
          <a:lstStyle>
            <a:lvl1pPr>
              <a:defRPr lang="en-US" sz="1850" b="1" spc="-6"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383738"/>
                </a:solidFill>
                <a:latin typeface="Poppins"/>
                <a:cs typeface="Poppins"/>
              </a:defRPr>
            </a:lvl1pPr>
          </a:lstStyle>
          <a:p>
            <a:pPr marL="7702" marR="13478" lvl="0">
              <a:lnSpc>
                <a:spcPct val="91000"/>
              </a:lnSpc>
              <a:spcBef>
                <a:spcPts val="843"/>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a:gradFill flip="none" rotWithShape="1">
                  <a:gsLst>
                    <a:gs pos="0">
                      <a:srgbClr val="007C43"/>
                    </a:gs>
                    <a:gs pos="70000">
                      <a:srgbClr val="8C9C25"/>
                    </a:gs>
                  </a:gsLst>
                  <a:lin ang="0" scaled="1"/>
                  <a:tileRect/>
                </a:gradFill>
                <a:latin typeface="Poppins"/>
                <a:ea typeface="+mj-ea"/>
                <a:cs typeface="Poppins"/>
              </a:defRPr>
            </a:lvl1pPr>
          </a:lstStyle>
          <a:p>
            <a:pPr lvl="0"/>
            <a:r>
              <a:rPr lang="en-GB"/>
              <a:t>title</a:t>
            </a:r>
          </a:p>
        </p:txBody>
      </p:sp>
    </p:spTree>
    <p:extLst>
      <p:ext uri="{BB962C8B-B14F-4D97-AF65-F5344CB8AC3E}">
        <p14:creationId xmlns:p14="http://schemas.microsoft.com/office/powerpoint/2010/main" val="31826792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wide-header-copy-right-white">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white right half">
            <a:extLst>
              <a:ext uri="{FF2B5EF4-FFF2-40B4-BE49-F238E27FC236}">
                <a16:creationId xmlns:a16="http://schemas.microsoft.com/office/drawing/2014/main" id="{2EDE0E39-1796-D1CA-06EA-8AAED4C4052B}"/>
              </a:ext>
            </a:extLst>
          </p:cNvPr>
          <p:cNvSpPr/>
          <p:nvPr userDrawn="1"/>
        </p:nvSpPr>
        <p:spPr>
          <a:xfrm>
            <a:off x="6558074"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EAEAEA"/>
          </a:solidFill>
        </p:spPr>
        <p:txBody>
          <a:bodyPr wrap="square" lIns="0" tIns="0" rIns="0" bIns="0" rtlCol="0"/>
          <a:lstStyle/>
          <a:p>
            <a:endParaRPr sz="1092" u="sng"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39" y="2457058"/>
            <a:ext cx="4574527" cy="302006"/>
          </a:xfrm>
          <a:prstGeom prst="rect">
            <a:avLst/>
          </a:prstGeom>
        </p:spPr>
        <p:txBody>
          <a:bodyPr vert="horz" wrap="square" lIns="0" tIns="17145" rIns="0" bIns="0" rtlCol="0">
            <a:spAutoFit/>
          </a:bodyPr>
          <a:lstStyle>
            <a:lvl1pPr>
              <a:defRPr lang="en-US" sz="1850" b="1" spc="-6" smtClean="0">
                <a:solidFill>
                  <a:schemeClr val="tx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383738"/>
                </a:solidFill>
                <a:latin typeface="Poppins"/>
                <a:cs typeface="Poppins"/>
              </a:defRPr>
            </a:lvl1pPr>
          </a:lstStyle>
          <a:p>
            <a:pPr marL="7702" marR="13478" lvl="0">
              <a:lnSpc>
                <a:spcPct val="91000"/>
              </a:lnSpc>
              <a:spcBef>
                <a:spcPts val="843"/>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a:gradFill flip="none" rotWithShape="1">
                  <a:gsLst>
                    <a:gs pos="0">
                      <a:srgbClr val="007C43"/>
                    </a:gs>
                    <a:gs pos="70000">
                      <a:srgbClr val="68A445"/>
                    </a:gs>
                  </a:gsLst>
                  <a:lin ang="0" scaled="1"/>
                  <a:tileRect/>
                </a:gradFill>
                <a:latin typeface="Poppins"/>
                <a:ea typeface="+mj-ea"/>
                <a:cs typeface="Poppins"/>
              </a:defRPr>
            </a:lvl1pPr>
          </a:lstStyle>
          <a:p>
            <a:pPr marL="0" lvl="0">
              <a:lnSpc>
                <a:spcPct val="90000"/>
              </a:lnSpc>
            </a:pPr>
            <a:r>
              <a:rPr lang="en-GB"/>
              <a:t>title</a:t>
            </a:r>
          </a:p>
        </p:txBody>
      </p:sp>
    </p:spTree>
    <p:extLst>
      <p:ext uri="{BB962C8B-B14F-4D97-AF65-F5344CB8AC3E}">
        <p14:creationId xmlns:p14="http://schemas.microsoft.com/office/powerpoint/2010/main" val="6980781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lide Split with bullets 2">
    <p:spTree>
      <p:nvGrpSpPr>
        <p:cNvPr id="1" name=""/>
        <p:cNvGrpSpPr/>
        <p:nvPr/>
      </p:nvGrpSpPr>
      <p:grpSpPr>
        <a:xfrm>
          <a:off x="0" y="0"/>
          <a:ext cx="0" cy="0"/>
          <a:chOff x="0" y="0"/>
          <a:chExt cx="0" cy="0"/>
        </a:xfrm>
      </p:grpSpPr>
      <p:sp>
        <p:nvSpPr>
          <p:cNvPr id="23" name="white right half">
            <a:extLst>
              <a:ext uri="{FF2B5EF4-FFF2-40B4-BE49-F238E27FC236}">
                <a16:creationId xmlns:a16="http://schemas.microsoft.com/office/drawing/2014/main" id="{747CFB75-7D71-23BC-3385-9E2DF23DDCC2}"/>
              </a:ext>
            </a:extLst>
          </p:cNvPr>
          <p:cNvSpPr/>
          <p:nvPr/>
        </p:nvSpPr>
        <p:spPr>
          <a:xfrm>
            <a:off x="0" y="1"/>
            <a:ext cx="609214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092"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306091"/>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610327"/>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7109140" y="2702021"/>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p:ph type="pic" sz="quarter" idx="19"/>
          </p:nvPr>
        </p:nvSpPr>
        <p:spPr>
          <a:xfrm>
            <a:off x="6650017" y="2705667"/>
            <a:ext cx="298233" cy="307463"/>
          </a:xfrm>
          <a:prstGeom prst="rect">
            <a:avLst/>
          </a:prstGeom>
        </p:spPr>
        <p:txBody>
          <a:bodyPr/>
          <a:lstStyle>
            <a:lvl1pPr>
              <a:defRPr>
                <a:solidFill>
                  <a:schemeClr val="bg1"/>
                </a:solidFill>
              </a:defRPr>
            </a:lvl1pPr>
          </a:lstStyle>
          <a:p>
            <a:endParaRPr lang="en-GB" dirty="0"/>
          </a:p>
        </p:txBody>
      </p:sp>
      <p:sp>
        <p:nvSpPr>
          <p:cNvPr id="4" name="Text Placeholder 3">
            <a:extLst>
              <a:ext uri="{FF2B5EF4-FFF2-40B4-BE49-F238E27FC236}">
                <a16:creationId xmlns:a16="http://schemas.microsoft.com/office/drawing/2014/main" id="{4692BC57-34A0-682F-1C16-82DCB96721C9}"/>
              </a:ext>
            </a:extLst>
          </p:cNvPr>
          <p:cNvSpPr>
            <a:spLocks noGrp="1"/>
          </p:cNvSpPr>
          <p:nvPr>
            <p:ph type="body" sz="quarter" idx="20"/>
          </p:nvPr>
        </p:nvSpPr>
        <p:spPr>
          <a:xfrm>
            <a:off x="504470" y="2768168"/>
            <a:ext cx="4944576" cy="3234542"/>
          </a:xfrm>
          <a:prstGeom prst="rect">
            <a:avLst/>
          </a:prstGeom>
          <a:noFill/>
        </p:spPr>
        <p:txBody>
          <a:bodyPr/>
          <a:lstStyle>
            <a:lvl1pPr>
              <a:lnSpc>
                <a:spcPct val="90000"/>
              </a:lnSpc>
              <a:defRPr lang="en-GB" sz="7277" b="1" i="0" spc="-85" dirty="0">
                <a:gradFill flip="none" rotWithShape="1">
                  <a:gsLst>
                    <a:gs pos="0">
                      <a:srgbClr val="007C43"/>
                    </a:gs>
                    <a:gs pos="70000">
                      <a:srgbClr val="68A445"/>
                    </a:gs>
                  </a:gsLst>
                  <a:lin ang="0" scaled="1"/>
                  <a:tileRect/>
                </a:gradFill>
                <a:latin typeface="Poppins"/>
                <a:ea typeface="+mj-ea"/>
                <a:cs typeface="Poppins"/>
              </a:defRPr>
            </a:lvl1pPr>
            <a:lvl2pPr>
              <a:defRPr sz="7277" b="1">
                <a:latin typeface="Poppins" panose="00000500000000000000" pitchFamily="2" charset="0"/>
                <a:cs typeface="Poppins" panose="00000500000000000000" pitchFamily="2" charset="0"/>
              </a:defRPr>
            </a:lvl2pPr>
            <a:lvl3pPr>
              <a:defRPr sz="7277" b="1">
                <a:latin typeface="Poppins" panose="00000500000000000000" pitchFamily="2" charset="0"/>
                <a:cs typeface="Poppins" panose="00000500000000000000" pitchFamily="2" charset="0"/>
              </a:defRPr>
            </a:lvl3pPr>
            <a:lvl4pPr>
              <a:defRPr sz="7277" b="1">
                <a:latin typeface="Poppins" panose="00000500000000000000" pitchFamily="2" charset="0"/>
                <a:cs typeface="Poppins" panose="00000500000000000000" pitchFamily="2" charset="0"/>
              </a:defRPr>
            </a:lvl4pPr>
            <a:lvl5pPr>
              <a:defRPr sz="7277"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4624F107-1EEE-7505-9EA7-ECBB6EB65E7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483911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icture Left Copy Right">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8">
            <a:extLst>
              <a:ext uri="{FF2B5EF4-FFF2-40B4-BE49-F238E27FC236}">
                <a16:creationId xmlns:a16="http://schemas.microsoft.com/office/drawing/2014/main" id="{A4E8A7A8-8B7D-544E-18FC-56C747300BDB}"/>
              </a:ext>
            </a:extLst>
          </p:cNvPr>
          <p:cNvSpPr>
            <a:spLocks noGrp="1"/>
          </p:cNvSpPr>
          <p:nvPr>
            <p:ph type="body" sz="quarter" idx="10" hasCustomPrompt="1"/>
          </p:nvPr>
        </p:nvSpPr>
        <p:spPr>
          <a:xfrm>
            <a:off x="412497" y="453753"/>
            <a:ext cx="9149054" cy="757275"/>
          </a:xfrm>
          <a:prstGeom prst="rect">
            <a:avLst/>
          </a:prstGeom>
        </p:spPr>
        <p:txBody>
          <a:bodyPr lIns="0"/>
          <a:lstStyle>
            <a:lvl1pPr>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Click to edit the title</a:t>
            </a:r>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174795" y="2457058"/>
            <a:ext cx="5512293" cy="302006"/>
          </a:xfrm>
          <a:prstGeom prst="rect">
            <a:avLst/>
          </a:prstGeom>
        </p:spPr>
        <p:txBody>
          <a:bodyPr vert="horz" wrap="square" lIns="0" tIns="17145" rIns="0" bIns="0" rtlCol="0">
            <a:spAutoFit/>
          </a:bodyPr>
          <a:lstStyle>
            <a:lvl1pPr>
              <a:defRPr lang="en-US" sz="1850"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7" name="Picture Placeholder 34">
            <a:extLst>
              <a:ext uri="{FF2B5EF4-FFF2-40B4-BE49-F238E27FC236}">
                <a16:creationId xmlns:a16="http://schemas.microsoft.com/office/drawing/2014/main" id="{98D8FF50-CA3F-2B2B-432D-5CA480732C3B}"/>
              </a:ext>
            </a:extLst>
          </p:cNvPr>
          <p:cNvSpPr>
            <a:spLocks noGrp="1"/>
          </p:cNvSpPr>
          <p:nvPr>
            <p:ph type="pic" sz="quarter" idx="19"/>
          </p:nvPr>
        </p:nvSpPr>
        <p:spPr>
          <a:xfrm>
            <a:off x="6170254" y="1746144"/>
            <a:ext cx="387819" cy="481455"/>
          </a:xfrm>
          <a:prstGeom prst="rect">
            <a:avLst/>
          </a:prstGeom>
        </p:spPr>
        <p:txBody>
          <a:bodyPr/>
          <a:lstStyle>
            <a:lvl1pPr>
              <a:defRPr>
                <a:solidFill>
                  <a:srgbClr val="383738"/>
                </a:solidFill>
              </a:defRPr>
            </a:lvl1pPr>
          </a:lstStyle>
          <a:p>
            <a:endParaRPr lang="en-GB" dirty="0"/>
          </a:p>
        </p:txBody>
      </p:sp>
      <p:sp>
        <p:nvSpPr>
          <p:cNvPr id="9" name="Text Placeholder 18">
            <a:extLst>
              <a:ext uri="{FF2B5EF4-FFF2-40B4-BE49-F238E27FC236}">
                <a16:creationId xmlns:a16="http://schemas.microsoft.com/office/drawing/2014/main" id="{89871C10-5A46-3FBF-BA30-0C7BB4E530B8}"/>
              </a:ext>
            </a:extLst>
          </p:cNvPr>
          <p:cNvSpPr>
            <a:spLocks noGrp="1"/>
          </p:cNvSpPr>
          <p:nvPr>
            <p:ph type="body" sz="quarter" idx="21"/>
          </p:nvPr>
        </p:nvSpPr>
        <p:spPr>
          <a:xfrm>
            <a:off x="6170254" y="3091622"/>
            <a:ext cx="5516834" cy="229486"/>
          </a:xfrm>
          <a:prstGeom prst="rect">
            <a:avLst/>
          </a:prstGeom>
        </p:spPr>
        <p:txBody>
          <a:bodyPr vert="horz" wrap="square" lIns="0" tIns="12700" rIns="0" bIns="0" rtlCol="0">
            <a:spAutoFit/>
          </a:bodyPr>
          <a:lstStyle>
            <a:lvl1pPr>
              <a:defRPr lang="en-US" sz="1213"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12" name="Picture Placeholder 10">
            <a:extLst>
              <a:ext uri="{FF2B5EF4-FFF2-40B4-BE49-F238E27FC236}">
                <a16:creationId xmlns:a16="http://schemas.microsoft.com/office/drawing/2014/main" id="{87AC095F-0132-E289-1E69-3C516C56DCF9}"/>
              </a:ext>
            </a:extLst>
          </p:cNvPr>
          <p:cNvSpPr>
            <a:spLocks noGrp="1"/>
          </p:cNvSpPr>
          <p:nvPr>
            <p:ph type="pic" sz="quarter" idx="22"/>
          </p:nvPr>
        </p:nvSpPr>
        <p:spPr>
          <a:xfrm>
            <a:off x="412979" y="1285430"/>
            <a:ext cx="5307105" cy="5147351"/>
          </a:xfrm>
          <a:prstGeom prst="rect">
            <a:avLst/>
          </a:prstGeom>
        </p:spPr>
        <p:txBody>
          <a:bodyPr/>
          <a:lstStyle/>
          <a:p>
            <a:endParaRPr lang="en-GB" dirty="0"/>
          </a:p>
        </p:txBody>
      </p:sp>
    </p:spTree>
    <p:extLst>
      <p:ext uri="{BB962C8B-B14F-4D97-AF65-F5344CB8AC3E}">
        <p14:creationId xmlns:p14="http://schemas.microsoft.com/office/powerpoint/2010/main" val="3252698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asic Slide Title and Subheading">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8">
            <a:extLst>
              <a:ext uri="{FF2B5EF4-FFF2-40B4-BE49-F238E27FC236}">
                <a16:creationId xmlns:a16="http://schemas.microsoft.com/office/drawing/2014/main" id="{A4E8A7A8-8B7D-544E-18FC-56C747300BDB}"/>
              </a:ext>
            </a:extLst>
          </p:cNvPr>
          <p:cNvSpPr>
            <a:spLocks noGrp="1"/>
          </p:cNvSpPr>
          <p:nvPr>
            <p:ph type="body" sz="quarter" idx="10" hasCustomPrompt="1"/>
          </p:nvPr>
        </p:nvSpPr>
        <p:spPr>
          <a:xfrm>
            <a:off x="412497" y="453754"/>
            <a:ext cx="9937948" cy="494522"/>
          </a:xfrm>
          <a:prstGeom prst="rect">
            <a:avLst/>
          </a:prstGeom>
        </p:spPr>
        <p:txBody>
          <a:bodyPr lIns="0"/>
          <a:lstStyle>
            <a:lvl1pPr>
              <a:lnSpc>
                <a:spcPct val="90000"/>
              </a:lnSpc>
              <a:defRPr lang="en-GB" sz="3275"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Click to edit the title</a:t>
            </a:r>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412497" y="979427"/>
            <a:ext cx="5512293" cy="302006"/>
          </a:xfrm>
          <a:prstGeom prst="rect">
            <a:avLst/>
          </a:prstGeom>
        </p:spPr>
        <p:txBody>
          <a:bodyPr vert="horz" wrap="square" lIns="0" tIns="17145" rIns="0" bIns="0" rtlCol="0">
            <a:spAutoFit/>
          </a:bodyPr>
          <a:lstStyle>
            <a:lvl1pPr>
              <a:lnSpc>
                <a:spcPct val="90000"/>
              </a:lnSpc>
              <a:defRPr lang="en-US" sz="1850" b="0"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4" name="Text Placeholder 3">
            <a:extLst>
              <a:ext uri="{FF2B5EF4-FFF2-40B4-BE49-F238E27FC236}">
                <a16:creationId xmlns:a16="http://schemas.microsoft.com/office/drawing/2014/main" id="{40743911-A515-EC1C-FA6A-CF87390B4533}"/>
              </a:ext>
            </a:extLst>
          </p:cNvPr>
          <p:cNvSpPr>
            <a:spLocks noGrp="1"/>
          </p:cNvSpPr>
          <p:nvPr>
            <p:ph type="body" sz="quarter" idx="19"/>
          </p:nvPr>
        </p:nvSpPr>
        <p:spPr>
          <a:xfrm>
            <a:off x="412978" y="1721239"/>
            <a:ext cx="5397595" cy="4262665"/>
          </a:xfrm>
          <a:prstGeom prst="rect">
            <a:avLst/>
          </a:prstGeom>
        </p:spPr>
        <p:txBody>
          <a:bodyPr/>
          <a:lstStyle>
            <a:lvl1pPr algn="l">
              <a:defRPr sz="1213">
                <a:solidFill>
                  <a:srgbClr val="282828"/>
                </a:solidFill>
                <a:latin typeface="Poppins" panose="00000500000000000000" pitchFamily="2" charset="0"/>
                <a:cs typeface="Poppins" panose="00000500000000000000" pitchFamily="2" charset="0"/>
              </a:defRPr>
            </a:lvl1pPr>
            <a:lvl2pPr algn="l">
              <a:defRPr sz="1213">
                <a:solidFill>
                  <a:srgbClr val="282828"/>
                </a:solidFill>
                <a:latin typeface="Poppins" panose="00000500000000000000" pitchFamily="2" charset="0"/>
                <a:cs typeface="Poppins" panose="00000500000000000000" pitchFamily="2" charset="0"/>
              </a:defRPr>
            </a:lvl2pPr>
            <a:lvl3pPr algn="l">
              <a:defRPr sz="1213">
                <a:solidFill>
                  <a:srgbClr val="282828"/>
                </a:solidFill>
                <a:latin typeface="Poppins" panose="00000500000000000000" pitchFamily="2" charset="0"/>
                <a:cs typeface="Poppins" panose="00000500000000000000" pitchFamily="2" charset="0"/>
              </a:defRPr>
            </a:lvl3pPr>
            <a:lvl4pPr algn="l">
              <a:defRPr sz="1213">
                <a:solidFill>
                  <a:srgbClr val="282828"/>
                </a:solidFill>
                <a:latin typeface="Poppins" panose="00000500000000000000" pitchFamily="2" charset="0"/>
                <a:cs typeface="Poppins" panose="00000500000000000000" pitchFamily="2" charset="0"/>
              </a:defRPr>
            </a:lvl4pPr>
            <a:lvl5pPr algn="l">
              <a:defRPr sz="1213">
                <a:solidFill>
                  <a:srgbClr val="28282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
            <a:extLst>
              <a:ext uri="{FF2B5EF4-FFF2-40B4-BE49-F238E27FC236}">
                <a16:creationId xmlns:a16="http://schemas.microsoft.com/office/drawing/2014/main" id="{5342D5FB-E463-BC72-DDAD-99B090B48DC5}"/>
              </a:ext>
            </a:extLst>
          </p:cNvPr>
          <p:cNvSpPr>
            <a:spLocks noGrp="1"/>
          </p:cNvSpPr>
          <p:nvPr>
            <p:ph type="body" sz="quarter" idx="20"/>
          </p:nvPr>
        </p:nvSpPr>
        <p:spPr>
          <a:xfrm>
            <a:off x="6203336" y="1721239"/>
            <a:ext cx="5575686" cy="4262665"/>
          </a:xfrm>
          <a:prstGeom prst="rect">
            <a:avLst/>
          </a:prstGeom>
        </p:spPr>
        <p:txBody>
          <a:bodyPr/>
          <a:lstStyle>
            <a:lvl1pPr algn="l">
              <a:defRPr sz="1213">
                <a:solidFill>
                  <a:srgbClr val="282828"/>
                </a:solidFill>
                <a:latin typeface="Poppins" panose="00000500000000000000" pitchFamily="2" charset="0"/>
                <a:cs typeface="Poppins" panose="00000500000000000000" pitchFamily="2" charset="0"/>
              </a:defRPr>
            </a:lvl1pPr>
            <a:lvl2pPr algn="l">
              <a:defRPr sz="1213">
                <a:solidFill>
                  <a:srgbClr val="282828"/>
                </a:solidFill>
                <a:latin typeface="Poppins" panose="00000500000000000000" pitchFamily="2" charset="0"/>
                <a:cs typeface="Poppins" panose="00000500000000000000" pitchFamily="2" charset="0"/>
              </a:defRPr>
            </a:lvl2pPr>
            <a:lvl3pPr algn="l">
              <a:defRPr sz="1213">
                <a:solidFill>
                  <a:srgbClr val="282828"/>
                </a:solidFill>
                <a:latin typeface="Poppins" panose="00000500000000000000" pitchFamily="2" charset="0"/>
                <a:cs typeface="Poppins" panose="00000500000000000000" pitchFamily="2" charset="0"/>
              </a:defRPr>
            </a:lvl3pPr>
            <a:lvl4pPr algn="l">
              <a:defRPr sz="1213">
                <a:solidFill>
                  <a:srgbClr val="282828"/>
                </a:solidFill>
                <a:latin typeface="Poppins" panose="00000500000000000000" pitchFamily="2" charset="0"/>
                <a:cs typeface="Poppins" panose="00000500000000000000" pitchFamily="2" charset="0"/>
              </a:defRPr>
            </a:lvl4pPr>
            <a:lvl5pPr algn="l">
              <a:defRPr sz="1213">
                <a:solidFill>
                  <a:srgbClr val="28282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86287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Basic Slide Title and Subheading">
    <p:bg>
      <p:bgPr>
        <a:solidFill>
          <a:srgbClr val="282828"/>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8">
            <a:extLst>
              <a:ext uri="{FF2B5EF4-FFF2-40B4-BE49-F238E27FC236}">
                <a16:creationId xmlns:a16="http://schemas.microsoft.com/office/drawing/2014/main" id="{A4E8A7A8-8B7D-544E-18FC-56C747300BDB}"/>
              </a:ext>
            </a:extLst>
          </p:cNvPr>
          <p:cNvSpPr>
            <a:spLocks noGrp="1"/>
          </p:cNvSpPr>
          <p:nvPr>
            <p:ph type="body" sz="quarter" idx="10" hasCustomPrompt="1"/>
          </p:nvPr>
        </p:nvSpPr>
        <p:spPr>
          <a:xfrm>
            <a:off x="412497" y="453754"/>
            <a:ext cx="9937948" cy="494522"/>
          </a:xfrm>
          <a:prstGeom prst="rect">
            <a:avLst/>
          </a:prstGeom>
        </p:spPr>
        <p:txBody>
          <a:bodyPr lIns="0"/>
          <a:lstStyle>
            <a:lvl1pPr>
              <a:lnSpc>
                <a:spcPct val="90000"/>
              </a:lnSpc>
              <a:defRPr lang="en-GB" sz="3275" b="1" i="0" spc="-85" dirty="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Click to edit the title</a:t>
            </a:r>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412497" y="979427"/>
            <a:ext cx="5512293" cy="302006"/>
          </a:xfrm>
          <a:prstGeom prst="rect">
            <a:avLst/>
          </a:prstGeom>
        </p:spPr>
        <p:txBody>
          <a:bodyPr vert="horz" wrap="square" lIns="0" tIns="17145" rIns="0" bIns="0" rtlCol="0">
            <a:spAutoFit/>
          </a:bodyPr>
          <a:lstStyle>
            <a:lvl1pPr>
              <a:lnSpc>
                <a:spcPct val="90000"/>
              </a:lnSpc>
              <a:defRPr lang="en-US" sz="1850" b="0"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4" name="Text Placeholder 3">
            <a:extLst>
              <a:ext uri="{FF2B5EF4-FFF2-40B4-BE49-F238E27FC236}">
                <a16:creationId xmlns:a16="http://schemas.microsoft.com/office/drawing/2014/main" id="{40743911-A515-EC1C-FA6A-CF87390B4533}"/>
              </a:ext>
            </a:extLst>
          </p:cNvPr>
          <p:cNvSpPr>
            <a:spLocks noGrp="1"/>
          </p:cNvSpPr>
          <p:nvPr>
            <p:ph type="body" sz="quarter" idx="19"/>
          </p:nvPr>
        </p:nvSpPr>
        <p:spPr>
          <a:xfrm>
            <a:off x="412978" y="1721239"/>
            <a:ext cx="5397595" cy="4262665"/>
          </a:xfrm>
          <a:prstGeom prst="rect">
            <a:avLst/>
          </a:prstGeom>
        </p:spPr>
        <p:txBody>
          <a:bodyPr/>
          <a:lstStyle>
            <a:lvl1pPr algn="l">
              <a:defRPr sz="1213">
                <a:solidFill>
                  <a:schemeClr val="bg1"/>
                </a:solidFill>
                <a:latin typeface="Poppins" panose="00000500000000000000" pitchFamily="2" charset="0"/>
                <a:cs typeface="Poppins" panose="00000500000000000000" pitchFamily="2" charset="0"/>
              </a:defRPr>
            </a:lvl1pPr>
            <a:lvl2pPr algn="l">
              <a:defRPr sz="1213">
                <a:solidFill>
                  <a:schemeClr val="bg1"/>
                </a:solidFill>
                <a:latin typeface="Poppins" panose="00000500000000000000" pitchFamily="2" charset="0"/>
                <a:cs typeface="Poppins" panose="00000500000000000000" pitchFamily="2" charset="0"/>
              </a:defRPr>
            </a:lvl2pPr>
            <a:lvl3pPr algn="l">
              <a:defRPr sz="1213">
                <a:solidFill>
                  <a:schemeClr val="bg1"/>
                </a:solidFill>
                <a:latin typeface="Poppins" panose="00000500000000000000" pitchFamily="2" charset="0"/>
                <a:cs typeface="Poppins" panose="00000500000000000000" pitchFamily="2" charset="0"/>
              </a:defRPr>
            </a:lvl3pPr>
            <a:lvl4pPr algn="l">
              <a:defRPr sz="1213">
                <a:solidFill>
                  <a:schemeClr val="bg1"/>
                </a:solidFill>
                <a:latin typeface="Poppins" panose="00000500000000000000" pitchFamily="2" charset="0"/>
                <a:cs typeface="Poppins" panose="00000500000000000000" pitchFamily="2" charset="0"/>
              </a:defRPr>
            </a:lvl4pPr>
            <a:lvl5pPr algn="l">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
            <a:extLst>
              <a:ext uri="{FF2B5EF4-FFF2-40B4-BE49-F238E27FC236}">
                <a16:creationId xmlns:a16="http://schemas.microsoft.com/office/drawing/2014/main" id="{5342D5FB-E463-BC72-DDAD-99B090B48DC5}"/>
              </a:ext>
            </a:extLst>
          </p:cNvPr>
          <p:cNvSpPr>
            <a:spLocks noGrp="1"/>
          </p:cNvSpPr>
          <p:nvPr>
            <p:ph type="body" sz="quarter" idx="20"/>
          </p:nvPr>
        </p:nvSpPr>
        <p:spPr>
          <a:xfrm>
            <a:off x="6203336" y="1721239"/>
            <a:ext cx="5575686" cy="4262665"/>
          </a:xfrm>
          <a:prstGeom prst="rect">
            <a:avLst/>
          </a:prstGeom>
        </p:spPr>
        <p:txBody>
          <a:bodyPr/>
          <a:lstStyle>
            <a:lvl1pPr algn="l">
              <a:defRPr sz="1213">
                <a:solidFill>
                  <a:schemeClr val="bg1"/>
                </a:solidFill>
                <a:latin typeface="Poppins" panose="00000500000000000000" pitchFamily="2" charset="0"/>
                <a:cs typeface="Poppins" panose="00000500000000000000" pitchFamily="2" charset="0"/>
              </a:defRPr>
            </a:lvl1pPr>
            <a:lvl2pPr algn="l">
              <a:defRPr sz="1213">
                <a:solidFill>
                  <a:schemeClr val="bg1"/>
                </a:solidFill>
                <a:latin typeface="Poppins" panose="00000500000000000000" pitchFamily="2" charset="0"/>
                <a:cs typeface="Poppins" panose="00000500000000000000" pitchFamily="2" charset="0"/>
              </a:defRPr>
            </a:lvl2pPr>
            <a:lvl3pPr algn="l">
              <a:defRPr sz="1213">
                <a:solidFill>
                  <a:schemeClr val="bg1"/>
                </a:solidFill>
                <a:latin typeface="Poppins" panose="00000500000000000000" pitchFamily="2" charset="0"/>
                <a:cs typeface="Poppins" panose="00000500000000000000" pitchFamily="2" charset="0"/>
              </a:defRPr>
            </a:lvl3pPr>
            <a:lvl4pPr algn="l">
              <a:defRPr sz="1213">
                <a:solidFill>
                  <a:schemeClr val="bg1"/>
                </a:solidFill>
                <a:latin typeface="Poppins" panose="00000500000000000000" pitchFamily="2" charset="0"/>
                <a:cs typeface="Poppins" panose="00000500000000000000" pitchFamily="2" charset="0"/>
              </a:defRPr>
            </a:lvl4pPr>
            <a:lvl5pPr algn="l">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738765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lide Split with Gr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4F3267-0740-0E94-0320-B4D84B573369}"/>
              </a:ext>
            </a:extLst>
          </p:cNvPr>
          <p:cNvSpPr/>
          <p:nvPr userDrawn="1"/>
        </p:nvSpPr>
        <p:spPr>
          <a:xfrm>
            <a:off x="6096000" y="0"/>
            <a:ext cx="6096000" cy="6857614"/>
          </a:xfrm>
          <a:prstGeom prst="rect">
            <a:avLst/>
          </a:prstGeom>
          <a:gradFill>
            <a:gsLst>
              <a:gs pos="31000">
                <a:srgbClr val="9B1C79"/>
              </a:gs>
              <a:gs pos="76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EDE6AFF0-3871-9A7D-EDE0-25B411355AD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B1D87872-3F5B-9FD4-0442-D0F6A955D08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61927881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Slide Split with Gra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C0B185-806C-5CCF-962F-A62D4BD72EBD}"/>
              </a:ext>
            </a:extLst>
          </p:cNvPr>
          <p:cNvSpPr/>
          <p:nvPr userDrawn="1"/>
        </p:nvSpPr>
        <p:spPr>
          <a:xfrm>
            <a:off x="6096000" y="0"/>
            <a:ext cx="6096000" cy="6857614"/>
          </a:xfrm>
          <a:prstGeom prst="rect">
            <a:avLst/>
          </a:prstGeom>
          <a:gradFill>
            <a:gsLst>
              <a:gs pos="31000">
                <a:srgbClr val="9B1C79"/>
              </a:gs>
              <a:gs pos="76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E738204E-4ABE-12BE-63BE-5D960188D820}"/>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92BBD9EE-878A-0B74-A2FB-8AF62FA2D9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8397387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Slide Split with Gra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BC6446-A550-B82F-A75F-CA7F30A5C161}"/>
              </a:ext>
            </a:extLst>
          </p:cNvPr>
          <p:cNvSpPr/>
          <p:nvPr userDrawn="1"/>
        </p:nvSpPr>
        <p:spPr>
          <a:xfrm>
            <a:off x="6096000" y="-8188"/>
            <a:ext cx="6096000" cy="6858000"/>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136A4FF1-DE6B-1915-3992-6769CEBD923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45235D67-7EDE-1E39-BB9C-206F0A9F65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57613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layout Table">
    <p:bg>
      <p:bgPr>
        <a:solidFill>
          <a:srgbClr val="FFFFFF"/>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5429B04-CAD3-DC4F-8A63-5C4B8695D600}"/>
              </a:ext>
            </a:extLst>
          </p:cNvPr>
          <p:cNvSpPr>
            <a:spLocks noGrp="1"/>
          </p:cNvSpPr>
          <p:nvPr>
            <p:ph type="body" sz="quarter" idx="10" hasCustomPrompt="1"/>
          </p:nvPr>
        </p:nvSpPr>
        <p:spPr>
          <a:xfrm>
            <a:off x="550682" y="383488"/>
            <a:ext cx="8105268" cy="785532"/>
          </a:xfrm>
          <a:prstGeom prst="rect">
            <a:avLst/>
          </a:prstGeom>
        </p:spPr>
        <p:txBody>
          <a:bodyPr lIns="0"/>
          <a:lstStyle>
            <a:lvl1pPr>
              <a:lnSpc>
                <a:spcPct val="90000"/>
              </a:lnSpc>
              <a:defRPr lang="en-GB" sz="3002"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5" name="Table Placeholder 4">
            <a:extLst>
              <a:ext uri="{FF2B5EF4-FFF2-40B4-BE49-F238E27FC236}">
                <a16:creationId xmlns:a16="http://schemas.microsoft.com/office/drawing/2014/main" id="{8A0FF90A-1D48-4A2F-F78C-9EAAA78670D9}"/>
              </a:ext>
            </a:extLst>
          </p:cNvPr>
          <p:cNvSpPr>
            <a:spLocks noGrp="1"/>
          </p:cNvSpPr>
          <p:nvPr>
            <p:ph type="tbl" sz="quarter" idx="11"/>
          </p:nvPr>
        </p:nvSpPr>
        <p:spPr>
          <a:xfrm>
            <a:off x="550682" y="1442068"/>
            <a:ext cx="11090639" cy="4990437"/>
          </a:xfrm>
          <a:prstGeom prst="rect">
            <a:avLst/>
          </a:prstGeom>
        </p:spPr>
        <p:txBody>
          <a:bodyPr/>
          <a:lstStyle/>
          <a:p>
            <a:endParaRPr lang="en-GB" dirty="0"/>
          </a:p>
        </p:txBody>
      </p:sp>
      <p:sp>
        <p:nvSpPr>
          <p:cNvPr id="8" name="Holder 6">
            <a:extLst>
              <a:ext uri="{FF2B5EF4-FFF2-40B4-BE49-F238E27FC236}">
                <a16:creationId xmlns:a16="http://schemas.microsoft.com/office/drawing/2014/main" id="{FAC6682D-8387-33AD-D97C-9EB88DBFFB93}"/>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4924700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4_Slide Split with Gra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FECDCF-0E59-8178-F08B-EE6FA29EDD85}"/>
              </a:ext>
            </a:extLst>
          </p:cNvPr>
          <p:cNvSpPr/>
          <p:nvPr userDrawn="1"/>
        </p:nvSpPr>
        <p:spPr>
          <a:xfrm>
            <a:off x="6118415" y="-8188"/>
            <a:ext cx="6100541" cy="6853564"/>
          </a:xfrm>
          <a:prstGeom prst="rect">
            <a:avLst/>
          </a:prstGeom>
          <a:gradFill>
            <a:gsLst>
              <a:gs pos="61000">
                <a:srgbClr val="F18211"/>
              </a:gs>
              <a:gs pos="0">
                <a:srgbClr val="DF1642"/>
              </a:gs>
              <a:gs pos="82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Rectangle 13">
            <a:extLst>
              <a:ext uri="{FF2B5EF4-FFF2-40B4-BE49-F238E27FC236}">
                <a16:creationId xmlns:a16="http://schemas.microsoft.com/office/drawing/2014/main" id="{A3EA557C-7514-D9A0-D98A-5E04F3192DB0}"/>
              </a:ext>
            </a:extLst>
          </p:cNvPr>
          <p:cNvSpPr/>
          <p:nvPr userDrawn="1"/>
        </p:nvSpPr>
        <p:spPr>
          <a:xfrm>
            <a:off x="6118415" y="4039"/>
            <a:ext cx="6100541" cy="6853567"/>
          </a:xfrm>
          <a:prstGeom prst="rect">
            <a:avLst/>
          </a:prstGeom>
          <a:gradFill>
            <a:gsLst>
              <a:gs pos="69000">
                <a:srgbClr val="CB6413"/>
              </a:gs>
              <a:gs pos="0">
                <a:srgbClr val="CE143D"/>
              </a:gs>
              <a:gs pos="86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 name="Holder 6">
            <a:extLst>
              <a:ext uri="{FF2B5EF4-FFF2-40B4-BE49-F238E27FC236}">
                <a16:creationId xmlns:a16="http://schemas.microsoft.com/office/drawing/2014/main" id="{AD4FDB29-B1C5-CF1F-6D52-B0DDD52B59FB}"/>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8763CEA0-023A-234E-9FE6-40A97D6129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2950892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5_Slide Split with Grad">
    <p:bg>
      <p:bgPr>
        <a:solidFill>
          <a:srgbClr val="FFFFFF"/>
        </a:solidFill>
        <a:effectLst/>
      </p:bgPr>
    </p:bg>
    <p:spTree>
      <p:nvGrpSpPr>
        <p:cNvPr id="1" name=""/>
        <p:cNvGrpSpPr/>
        <p:nvPr/>
      </p:nvGrpSpPr>
      <p:grpSpPr>
        <a:xfrm>
          <a:off x="0" y="0"/>
          <a:ext cx="0" cy="0"/>
          <a:chOff x="0" y="0"/>
          <a:chExt cx="0" cy="0"/>
        </a:xfrm>
      </p:grpSpPr>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 name="Holder 6">
            <a:extLst>
              <a:ext uri="{FF2B5EF4-FFF2-40B4-BE49-F238E27FC236}">
                <a16:creationId xmlns:a16="http://schemas.microsoft.com/office/drawing/2014/main" id="{53A753D2-AF3A-6143-D449-962810B404D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96363913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_Slide Split with Gra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BAE501-88D1-823D-AFBD-2F67406BADF5}"/>
              </a:ext>
            </a:extLst>
          </p:cNvPr>
          <p:cNvSpPr/>
          <p:nvPr userDrawn="1"/>
        </p:nvSpPr>
        <p:spPr>
          <a:xfrm>
            <a:off x="6133189" y="1"/>
            <a:ext cx="6085766" cy="6864121"/>
          </a:xfrm>
          <a:prstGeom prst="rect">
            <a:avLst/>
          </a:prstGeom>
          <a:gradFill>
            <a:gsLst>
              <a:gs pos="0">
                <a:srgbClr val="006AB4"/>
              </a:gs>
              <a:gs pos="70000">
                <a:srgbClr val="5CA1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56D41980-61EF-B4F4-71A6-FD95384A4B10}"/>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36215921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7_Slide Split with Gra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61E2DB-B25B-804F-5F64-95BA7E4597D0}"/>
              </a:ext>
            </a:extLst>
          </p:cNvPr>
          <p:cNvSpPr/>
          <p:nvPr userDrawn="1"/>
        </p:nvSpPr>
        <p:spPr>
          <a:xfrm>
            <a:off x="6133189" y="1"/>
            <a:ext cx="6085766" cy="6864121"/>
          </a:xfrm>
          <a:prstGeom prst="rect">
            <a:avLst/>
          </a:prstGeom>
          <a:gradFill>
            <a:gsLst>
              <a:gs pos="0">
                <a:srgbClr val="006AB4"/>
              </a:gs>
              <a:gs pos="70000">
                <a:srgbClr val="5CA1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A9BC8B27-8B71-2882-CF5A-B7F1A836ED8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C6865CAA-CDF4-E9B0-6E15-780DF2D755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0720116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8_Slide Split with Gra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290DA3-ADC3-62C2-AE0C-CA14C6CE97A2}"/>
              </a:ext>
            </a:extLst>
          </p:cNvPr>
          <p:cNvSpPr/>
          <p:nvPr userDrawn="1"/>
        </p:nvSpPr>
        <p:spPr>
          <a:xfrm>
            <a:off x="6129422" y="0"/>
            <a:ext cx="6062578" cy="6871659"/>
          </a:xfrm>
          <a:prstGeom prst="rect">
            <a:avLst/>
          </a:prstGeom>
          <a:gradFill>
            <a:gsLst>
              <a:gs pos="62000">
                <a:srgbClr val="4EA762"/>
              </a:gs>
              <a:gs pos="12000">
                <a:srgbClr val="00838A"/>
              </a:gs>
              <a:gs pos="86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 name="Holder 6">
            <a:extLst>
              <a:ext uri="{FF2B5EF4-FFF2-40B4-BE49-F238E27FC236}">
                <a16:creationId xmlns:a16="http://schemas.microsoft.com/office/drawing/2014/main" id="{C7BE22E9-57ED-C349-3285-DD73D15DF0F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2A276667-8732-09B3-D6E8-6E03234E607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1410809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9_Slide Split with Gra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D7CB2C-6E42-DC6E-8D31-D019E2639430}"/>
              </a:ext>
            </a:extLst>
          </p:cNvPr>
          <p:cNvSpPr/>
          <p:nvPr userDrawn="1"/>
        </p:nvSpPr>
        <p:spPr>
          <a:xfrm>
            <a:off x="6129422" y="0"/>
            <a:ext cx="6062578" cy="6871659"/>
          </a:xfrm>
          <a:prstGeom prst="rect">
            <a:avLst/>
          </a:prstGeom>
          <a:gradFill>
            <a:gsLst>
              <a:gs pos="62000">
                <a:srgbClr val="4EA762"/>
              </a:gs>
              <a:gs pos="12000">
                <a:srgbClr val="00838A"/>
              </a:gs>
              <a:gs pos="86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 name="Holder 6">
            <a:extLst>
              <a:ext uri="{FF2B5EF4-FFF2-40B4-BE49-F238E27FC236}">
                <a16:creationId xmlns:a16="http://schemas.microsoft.com/office/drawing/2014/main" id="{48791936-5FDD-BA52-134C-670E167C3111}"/>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B2E4F15F-7AF0-CC2B-DBCA-32E26A1DCE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8712149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plit thirds 1">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1" y="0"/>
            <a:ext cx="3312542"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874974"/>
            <a:ext cx="2929843" cy="799642"/>
          </a:xfrm>
          <a:prstGeom prst="rect">
            <a:avLst/>
          </a:prstGeom>
        </p:spPr>
        <p:txBody>
          <a:bodyPr vert="horz" wrap="square" lIns="0" tIns="11430" rIns="0" bIns="0" rtlCol="0">
            <a:spAutoFit/>
          </a:bodyPr>
          <a:lstStyle>
            <a:lvl1pPr>
              <a:lnSpc>
                <a:spcPct val="90000"/>
              </a:lnSpc>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842722"/>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502192"/>
            <a:ext cx="3095892" cy="757275"/>
          </a:xfrm>
          <a:prstGeom prst="rect">
            <a:avLst/>
          </a:prstGeom>
        </p:spPr>
        <p:txBody>
          <a:bodyPr lIns="0"/>
          <a:lstStyle>
            <a:lvl1pPr>
              <a:lnSpc>
                <a:spcPct val="90000"/>
              </a:lnSpc>
              <a:defRPr lang="en-GB" sz="4851"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462608"/>
            <a:ext cx="3095893"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543981"/>
            <a:ext cx="6330406" cy="4518860"/>
          </a:xfrm>
          <a:prstGeom prst="rect">
            <a:avLst/>
          </a:prstGeom>
        </p:spPr>
        <p:txBody>
          <a:bodyPr/>
          <a:lstStyle>
            <a:lvl1pPr algn="l">
              <a:defRPr sz="1698">
                <a:solidFill>
                  <a:srgbClr val="282828"/>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543981"/>
            <a:ext cx="420575" cy="433592"/>
          </a:xfrm>
          <a:prstGeom prst="rect">
            <a:avLst/>
          </a:prstGeom>
        </p:spPr>
        <p:txBody>
          <a:bodyPr/>
          <a:lstStyle/>
          <a:p>
            <a:endParaRPr lang="en-GB" dirty="0"/>
          </a:p>
        </p:txBody>
      </p:sp>
    </p:spTree>
    <p:extLst>
      <p:ext uri="{BB962C8B-B14F-4D97-AF65-F5344CB8AC3E}">
        <p14:creationId xmlns:p14="http://schemas.microsoft.com/office/powerpoint/2010/main" val="9843431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reduced 30% heading">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0" y="1303444"/>
            <a:ext cx="4020039" cy="5554556"/>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471704"/>
            <a:ext cx="8686980" cy="372090"/>
          </a:xfrm>
          <a:prstGeom prst="rect">
            <a:avLst/>
          </a:prstGeom>
        </p:spPr>
        <p:txBody>
          <a:bodyPr vert="horz" wrap="square" lIns="0" tIns="11430" rIns="0" bIns="0" rtlCol="0">
            <a:spAutoFit/>
          </a:bodyPr>
          <a:lstStyle>
            <a:lvl1pPr>
              <a:lnSpc>
                <a:spcPct val="90000"/>
              </a:lnSpc>
              <a:defRPr lang="en-US" sz="2183"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716699"/>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376169"/>
            <a:ext cx="3095892" cy="757275"/>
          </a:xfrm>
          <a:prstGeom prst="rect">
            <a:avLst/>
          </a:prstGeom>
        </p:spPr>
        <p:txBody>
          <a:bodyPr lIns="0"/>
          <a:lstStyle>
            <a:lvl1pPr>
              <a:lnSpc>
                <a:spcPct val="90000"/>
              </a:lnSpc>
              <a:defRPr lang="en-GB" sz="4851"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336585"/>
            <a:ext cx="3095893" cy="226600"/>
          </a:xfrm>
          <a:prstGeom prst="rect">
            <a:avLst/>
          </a:prstGeom>
        </p:spPr>
        <p:txBody>
          <a:bodyPr vert="horz" wrap="square" lIns="0" tIns="16510" rIns="0" bIns="0" rtlCol="0">
            <a:spAutoFit/>
          </a:bodyPr>
          <a:lstStyle>
            <a:lvl1pPr>
              <a:defRPr lang="en-US" sz="1364" spc="-18"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497774"/>
            <a:ext cx="6330406" cy="4518860"/>
          </a:xfrm>
          <a:prstGeom prst="rect">
            <a:avLst/>
          </a:prstGeom>
        </p:spPr>
        <p:txBody>
          <a:bodyPr/>
          <a:lstStyle>
            <a:lvl1pPr algn="l">
              <a:defRPr sz="1698">
                <a:solidFill>
                  <a:srgbClr val="282828"/>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497774"/>
            <a:ext cx="420575" cy="433592"/>
          </a:xfrm>
          <a:prstGeom prst="rect">
            <a:avLst/>
          </a:prstGeom>
        </p:spPr>
        <p:txBody>
          <a:bodyPr/>
          <a:lstStyle/>
          <a:p>
            <a:endParaRPr lang="en-GB" dirty="0"/>
          </a:p>
        </p:txBody>
      </p:sp>
      <p:pic>
        <p:nvPicPr>
          <p:cNvPr id="4" name="Picture 3">
            <a:extLst>
              <a:ext uri="{FF2B5EF4-FFF2-40B4-BE49-F238E27FC236}">
                <a16:creationId xmlns:a16="http://schemas.microsoft.com/office/drawing/2014/main" id="{9EC3D6FF-3186-B41F-4554-C4108EF46D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4853307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split thirds 1">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0" y="0"/>
            <a:ext cx="4020039"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874974"/>
            <a:ext cx="2929843" cy="799642"/>
          </a:xfrm>
          <a:prstGeom prst="rect">
            <a:avLst/>
          </a:prstGeom>
        </p:spPr>
        <p:txBody>
          <a:bodyPr vert="horz" wrap="square" lIns="0" tIns="11430" rIns="0" bIns="0" rtlCol="0">
            <a:spAutoFit/>
          </a:bodyPr>
          <a:lstStyle>
            <a:lvl1pPr>
              <a:lnSpc>
                <a:spcPct val="90000"/>
              </a:lnSpc>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842722"/>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502192"/>
            <a:ext cx="3095892" cy="757275"/>
          </a:xfrm>
          <a:prstGeom prst="rect">
            <a:avLst/>
          </a:prstGeom>
        </p:spPr>
        <p:txBody>
          <a:bodyPr lIns="0"/>
          <a:lstStyle>
            <a:lvl1pPr>
              <a:lnSpc>
                <a:spcPct val="90000"/>
              </a:lnSpc>
              <a:defRPr lang="en-GB" sz="4851"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462608"/>
            <a:ext cx="3095893"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28282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543981"/>
            <a:ext cx="6330406" cy="4518860"/>
          </a:xfrm>
          <a:prstGeom prst="rect">
            <a:avLst/>
          </a:prstGeom>
        </p:spPr>
        <p:txBody>
          <a:bodyPr/>
          <a:lstStyle>
            <a:lvl1pPr algn="l">
              <a:defRPr sz="1698">
                <a:solidFill>
                  <a:srgbClr val="282828"/>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543981"/>
            <a:ext cx="420575" cy="433592"/>
          </a:xfrm>
          <a:prstGeom prst="rect">
            <a:avLst/>
          </a:prstGeom>
        </p:spPr>
        <p:txBody>
          <a:bodyPr/>
          <a:lstStyle/>
          <a:p>
            <a:endParaRPr lang="en-GB" dirty="0"/>
          </a:p>
        </p:txBody>
      </p:sp>
    </p:spTree>
    <p:extLst>
      <p:ext uri="{BB962C8B-B14F-4D97-AF65-F5344CB8AC3E}">
        <p14:creationId xmlns:p14="http://schemas.microsoft.com/office/powerpoint/2010/main" val="26068083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reduced 30% heading">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0" y="1303444"/>
            <a:ext cx="4020039" cy="5554556"/>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471704"/>
            <a:ext cx="8686980" cy="372090"/>
          </a:xfrm>
          <a:prstGeom prst="rect">
            <a:avLst/>
          </a:prstGeom>
        </p:spPr>
        <p:txBody>
          <a:bodyPr vert="horz" wrap="square" lIns="0" tIns="11430" rIns="0" bIns="0" rtlCol="0">
            <a:spAutoFit/>
          </a:bodyPr>
          <a:lstStyle>
            <a:lvl1pPr>
              <a:lnSpc>
                <a:spcPct val="90000"/>
              </a:lnSpc>
              <a:defRPr lang="en-US" sz="2183"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716699"/>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376169"/>
            <a:ext cx="3095892" cy="757275"/>
          </a:xfrm>
          <a:prstGeom prst="rect">
            <a:avLst/>
          </a:prstGeom>
        </p:spPr>
        <p:txBody>
          <a:bodyPr lIns="0"/>
          <a:lstStyle>
            <a:lvl1pPr>
              <a:lnSpc>
                <a:spcPct val="90000"/>
              </a:lnSpc>
              <a:defRPr lang="en-GB" sz="4851"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336585"/>
            <a:ext cx="3095893" cy="226600"/>
          </a:xfrm>
          <a:prstGeom prst="rect">
            <a:avLst/>
          </a:prstGeom>
        </p:spPr>
        <p:txBody>
          <a:bodyPr vert="horz" wrap="square" lIns="0" tIns="16510" rIns="0" bIns="0" rtlCol="0">
            <a:spAutoFit/>
          </a:bodyPr>
          <a:lstStyle>
            <a:lvl1pPr>
              <a:defRPr lang="en-US" sz="1364" spc="-18"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28282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497774"/>
            <a:ext cx="6330406" cy="4518860"/>
          </a:xfrm>
          <a:prstGeom prst="rect">
            <a:avLst/>
          </a:prstGeom>
        </p:spPr>
        <p:txBody>
          <a:bodyPr/>
          <a:lstStyle>
            <a:lvl1pPr algn="l">
              <a:defRPr sz="1698">
                <a:solidFill>
                  <a:srgbClr val="282828"/>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497774"/>
            <a:ext cx="420575" cy="433592"/>
          </a:xfrm>
          <a:prstGeom prst="rect">
            <a:avLst/>
          </a:prstGeom>
        </p:spPr>
        <p:txBody>
          <a:bodyPr/>
          <a:lstStyle/>
          <a:p>
            <a:endParaRPr lang="en-GB" dirty="0"/>
          </a:p>
        </p:txBody>
      </p:sp>
      <p:pic>
        <p:nvPicPr>
          <p:cNvPr id="4" name="Picture 3">
            <a:extLst>
              <a:ext uri="{FF2B5EF4-FFF2-40B4-BE49-F238E27FC236}">
                <a16:creationId xmlns:a16="http://schemas.microsoft.com/office/drawing/2014/main" id="{9EC3D6FF-3186-B41F-4554-C4108EF46D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21499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layout Text">
    <p:bg>
      <p:bgPr>
        <a:solidFill>
          <a:srgbClr val="FFFFFF"/>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5429B04-CAD3-DC4F-8A63-5C4B8695D600}"/>
              </a:ext>
            </a:extLst>
          </p:cNvPr>
          <p:cNvSpPr>
            <a:spLocks noGrp="1"/>
          </p:cNvSpPr>
          <p:nvPr>
            <p:ph type="body" sz="quarter" idx="10" hasCustomPrompt="1"/>
          </p:nvPr>
        </p:nvSpPr>
        <p:spPr>
          <a:xfrm>
            <a:off x="550682" y="425496"/>
            <a:ext cx="8105268" cy="785532"/>
          </a:xfrm>
          <a:prstGeom prst="rect">
            <a:avLst/>
          </a:prstGeom>
        </p:spPr>
        <p:txBody>
          <a:bodyPr lIns="0"/>
          <a:lstStyle>
            <a:lvl1pPr>
              <a:lnSpc>
                <a:spcPct val="90000"/>
              </a:lnSpc>
              <a:defRPr lang="en-GB" sz="3275"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8" name="Holder 6">
            <a:extLst>
              <a:ext uri="{FF2B5EF4-FFF2-40B4-BE49-F238E27FC236}">
                <a16:creationId xmlns:a16="http://schemas.microsoft.com/office/drawing/2014/main" id="{FAC6682D-8387-33AD-D97C-9EB88DBFFB93}"/>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10" name="Text Placeholder 9">
            <a:extLst>
              <a:ext uri="{FF2B5EF4-FFF2-40B4-BE49-F238E27FC236}">
                <a16:creationId xmlns:a16="http://schemas.microsoft.com/office/drawing/2014/main" id="{128D6AC4-7CB1-6EB2-838D-19790BE1737F}"/>
              </a:ext>
            </a:extLst>
          </p:cNvPr>
          <p:cNvSpPr>
            <a:spLocks noGrp="1"/>
          </p:cNvSpPr>
          <p:nvPr>
            <p:ph type="body" sz="quarter" idx="11"/>
          </p:nvPr>
        </p:nvSpPr>
        <p:spPr>
          <a:xfrm>
            <a:off x="550638" y="1488275"/>
            <a:ext cx="11321761" cy="4574567"/>
          </a:xfrm>
          <a:prstGeom prst="rect">
            <a:avLst/>
          </a:prstGeom>
        </p:spPr>
        <p:txBody>
          <a:bodyPr/>
          <a:lstStyle>
            <a:lvl1pPr>
              <a:defRPr sz="1092">
                <a:solidFill>
                  <a:srgbClr val="383738"/>
                </a:solidFill>
                <a:latin typeface="Poppins" panose="00000500000000000000" pitchFamily="2" charset="0"/>
                <a:cs typeface="Poppins" panose="00000500000000000000" pitchFamily="2" charset="0"/>
              </a:defRPr>
            </a:lvl1pPr>
            <a:lvl2pPr>
              <a:defRPr sz="1092">
                <a:solidFill>
                  <a:srgbClr val="383738"/>
                </a:solidFill>
                <a:latin typeface="Poppins" panose="00000500000000000000" pitchFamily="2" charset="0"/>
                <a:cs typeface="Poppins" panose="00000500000000000000" pitchFamily="2" charset="0"/>
              </a:defRPr>
            </a:lvl2pPr>
            <a:lvl3pPr>
              <a:defRPr sz="1092">
                <a:solidFill>
                  <a:srgbClr val="383738"/>
                </a:solidFill>
                <a:latin typeface="Poppins" panose="00000500000000000000" pitchFamily="2" charset="0"/>
                <a:cs typeface="Poppins" panose="00000500000000000000" pitchFamily="2" charset="0"/>
              </a:defRPr>
            </a:lvl3pPr>
            <a:lvl4pPr>
              <a:defRPr sz="1092">
                <a:solidFill>
                  <a:srgbClr val="383738"/>
                </a:solidFill>
                <a:latin typeface="Poppins" panose="00000500000000000000" pitchFamily="2" charset="0"/>
                <a:cs typeface="Poppins" panose="00000500000000000000" pitchFamily="2" charset="0"/>
              </a:defRPr>
            </a:lvl4pPr>
            <a:lvl5pPr>
              <a:defRPr sz="1092">
                <a:solidFill>
                  <a:srgbClr val="38373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088F6084-EF2E-B618-55AE-C5F46DE74A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7557"/>
            <a:ext cx="1297759" cy="657774"/>
          </a:xfrm>
          <a:prstGeom prst="rect">
            <a:avLst/>
          </a:prstGeom>
        </p:spPr>
      </p:pic>
    </p:spTree>
    <p:extLst>
      <p:ext uri="{BB962C8B-B14F-4D97-AF65-F5344CB8AC3E}">
        <p14:creationId xmlns:p14="http://schemas.microsoft.com/office/powerpoint/2010/main" val="155055095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_split thirds 1">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flipH="1">
            <a:off x="4020039" y="0"/>
            <a:ext cx="8171961"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748951"/>
            <a:ext cx="2929843" cy="799642"/>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716699"/>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376169"/>
            <a:ext cx="3095892" cy="757275"/>
          </a:xfrm>
          <a:prstGeom prst="rect">
            <a:avLst/>
          </a:prstGeom>
        </p:spPr>
        <p:txBody>
          <a:bodyPr lIns="0"/>
          <a:lstStyle>
            <a:lvl1pPr>
              <a:lnSpc>
                <a:spcPct val="90000"/>
              </a:lnSpc>
              <a:defRPr lang="en-GB" sz="4851"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336585"/>
            <a:ext cx="3095893" cy="226600"/>
          </a:xfrm>
          <a:prstGeom prst="rect">
            <a:avLst/>
          </a:prstGeom>
        </p:spPr>
        <p:txBody>
          <a:bodyPr vert="horz" wrap="square" lIns="0" tIns="16510" rIns="0" bIns="0" rtlCol="0">
            <a:spAutoFit/>
          </a:bodyPr>
          <a:lstStyle>
            <a:lvl1pPr>
              <a:defRPr lang="en-US" sz="1364" spc="-18"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543981"/>
            <a:ext cx="6330406" cy="4518860"/>
          </a:xfrm>
          <a:prstGeom prst="rect">
            <a:avLst/>
          </a:prstGeom>
        </p:spPr>
        <p:txBody>
          <a:bodyPr/>
          <a:lstStyle>
            <a:lvl1pPr algn="l">
              <a:defRPr sz="1698">
                <a:solidFill>
                  <a:srgbClr val="FFFFFF"/>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543981"/>
            <a:ext cx="420575" cy="433592"/>
          </a:xfrm>
          <a:prstGeom prst="rect">
            <a:avLst/>
          </a:prstGeom>
        </p:spPr>
        <p:txBody>
          <a:bodyPr/>
          <a:lstStyle/>
          <a:p>
            <a:endParaRPr lang="en-GB" dirty="0"/>
          </a:p>
        </p:txBody>
      </p:sp>
      <p:pic>
        <p:nvPicPr>
          <p:cNvPr id="4" name="Picture 3">
            <a:extLst>
              <a:ext uri="{FF2B5EF4-FFF2-40B4-BE49-F238E27FC236}">
                <a16:creationId xmlns:a16="http://schemas.microsoft.com/office/drawing/2014/main" id="{39D1C77A-94C3-3CFA-A579-6E7B4279B9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3975523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wide heading 70%">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flipH="1">
            <a:off x="4020039" y="1303443"/>
            <a:ext cx="8171961" cy="5554556"/>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471704"/>
            <a:ext cx="9842163" cy="372090"/>
          </a:xfrm>
          <a:prstGeom prst="rect">
            <a:avLst/>
          </a:prstGeom>
        </p:spPr>
        <p:txBody>
          <a:bodyPr vert="horz" wrap="square" lIns="0" tIns="11430" rIns="0" bIns="0" rtlCol="0">
            <a:spAutoFit/>
          </a:bodyPr>
          <a:lstStyle>
            <a:lvl1pPr>
              <a:lnSpc>
                <a:spcPct val="90000"/>
              </a:lnSpc>
              <a:defRPr lang="en-US" sz="2183"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488275"/>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147744"/>
            <a:ext cx="3095892" cy="757275"/>
          </a:xfrm>
          <a:prstGeom prst="rect">
            <a:avLst/>
          </a:prstGeom>
        </p:spPr>
        <p:txBody>
          <a:bodyPr lIns="0"/>
          <a:lstStyle>
            <a:lvl1pPr>
              <a:lnSpc>
                <a:spcPct val="90000"/>
              </a:lnSpc>
              <a:defRPr lang="en-GB" sz="4851"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108160"/>
            <a:ext cx="3095893" cy="226600"/>
          </a:xfrm>
          <a:prstGeom prst="rect">
            <a:avLst/>
          </a:prstGeom>
        </p:spPr>
        <p:txBody>
          <a:bodyPr vert="horz" wrap="square" lIns="0" tIns="16510" rIns="0" bIns="0" rtlCol="0">
            <a:spAutoFit/>
          </a:bodyPr>
          <a:lstStyle>
            <a:lvl1pPr>
              <a:defRPr lang="en-US" sz="1364"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543981"/>
            <a:ext cx="6330406" cy="4518860"/>
          </a:xfrm>
          <a:prstGeom prst="rect">
            <a:avLst/>
          </a:prstGeom>
        </p:spPr>
        <p:txBody>
          <a:bodyPr/>
          <a:lstStyle>
            <a:lvl1pPr algn="l">
              <a:defRPr sz="1698">
                <a:solidFill>
                  <a:srgbClr val="FFFFFF"/>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543981"/>
            <a:ext cx="420575" cy="433592"/>
          </a:xfrm>
          <a:prstGeom prst="rect">
            <a:avLst/>
          </a:prstGeom>
        </p:spPr>
        <p:txBody>
          <a:bodyPr/>
          <a:lstStyle/>
          <a:p>
            <a:endParaRPr lang="en-GB" dirty="0"/>
          </a:p>
        </p:txBody>
      </p:sp>
    </p:spTree>
    <p:extLst>
      <p:ext uri="{BB962C8B-B14F-4D97-AF65-F5344CB8AC3E}">
        <p14:creationId xmlns:p14="http://schemas.microsoft.com/office/powerpoint/2010/main" val="37474130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lide Split 3rds">
    <p:spTree>
      <p:nvGrpSpPr>
        <p:cNvPr id="1" name=""/>
        <p:cNvGrpSpPr/>
        <p:nvPr/>
      </p:nvGrpSpPr>
      <p:grpSpPr>
        <a:xfrm>
          <a:off x="0" y="0"/>
          <a:ext cx="0" cy="0"/>
          <a:chOff x="0" y="0"/>
          <a:chExt cx="0" cy="0"/>
        </a:xfrm>
      </p:grpSpPr>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78546" y="425496"/>
            <a:ext cx="9260248" cy="397225"/>
          </a:xfrm>
          <a:prstGeom prst="rect">
            <a:avLst/>
          </a:prstGeom>
        </p:spPr>
        <p:txBody>
          <a:bodyPr vert="horz" wrap="square" lIns="0" tIns="11430" rIns="0" bIns="0" rtlCol="0">
            <a:spAutoFit/>
          </a:bodyPr>
          <a:lstStyle>
            <a:lvl1pPr>
              <a:lnSpc>
                <a:spcPct val="90000"/>
              </a:lnSpc>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6" name="Picture Placeholder 34">
            <a:extLst>
              <a:ext uri="{FF2B5EF4-FFF2-40B4-BE49-F238E27FC236}">
                <a16:creationId xmlns:a16="http://schemas.microsoft.com/office/drawing/2014/main" id="{DC5BEAB2-73F1-56F5-9BB7-E751B82ACB37}"/>
              </a:ext>
            </a:extLst>
          </p:cNvPr>
          <p:cNvSpPr>
            <a:spLocks noGrp="1"/>
          </p:cNvSpPr>
          <p:nvPr>
            <p:ph type="pic" sz="quarter" idx="19"/>
          </p:nvPr>
        </p:nvSpPr>
        <p:spPr>
          <a:xfrm>
            <a:off x="4587033" y="1488419"/>
            <a:ext cx="482096" cy="480723"/>
          </a:xfrm>
          <a:prstGeom prst="rect">
            <a:avLst/>
          </a:prstGeom>
        </p:spPr>
        <p:txBody>
          <a:bodyPr/>
          <a:lstStyle/>
          <a:p>
            <a:endParaRPr lang="en-GB" dirty="0"/>
          </a:p>
        </p:txBody>
      </p:sp>
      <p:sp>
        <p:nvSpPr>
          <p:cNvPr id="11" name="object 22">
            <a:extLst>
              <a:ext uri="{FF2B5EF4-FFF2-40B4-BE49-F238E27FC236}">
                <a16:creationId xmlns:a16="http://schemas.microsoft.com/office/drawing/2014/main" id="{77962CF2-7588-4AEE-CD69-01B35EA39757}"/>
              </a:ext>
            </a:extLst>
          </p:cNvPr>
          <p:cNvSpPr/>
          <p:nvPr userDrawn="1"/>
        </p:nvSpPr>
        <p:spPr>
          <a:xfrm>
            <a:off x="4201349" y="3222660"/>
            <a:ext cx="27724" cy="3025013"/>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2" name="object 23">
            <a:extLst>
              <a:ext uri="{FF2B5EF4-FFF2-40B4-BE49-F238E27FC236}">
                <a16:creationId xmlns:a16="http://schemas.microsoft.com/office/drawing/2014/main" id="{059319C1-AB9B-850E-AB08-B860A80A7B69}"/>
              </a:ext>
            </a:extLst>
          </p:cNvPr>
          <p:cNvSpPr/>
          <p:nvPr userDrawn="1"/>
        </p:nvSpPr>
        <p:spPr>
          <a:xfrm flipH="1">
            <a:off x="7824294" y="3222660"/>
            <a:ext cx="27724" cy="3025013"/>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3" name="Picture Placeholder 34">
            <a:extLst>
              <a:ext uri="{FF2B5EF4-FFF2-40B4-BE49-F238E27FC236}">
                <a16:creationId xmlns:a16="http://schemas.microsoft.com/office/drawing/2014/main" id="{B44F86F6-B8FB-FF2A-B2FC-B540F3ADB7D2}"/>
              </a:ext>
            </a:extLst>
          </p:cNvPr>
          <p:cNvSpPr>
            <a:spLocks noGrp="1"/>
          </p:cNvSpPr>
          <p:nvPr>
            <p:ph type="pic" sz="quarter" idx="21"/>
          </p:nvPr>
        </p:nvSpPr>
        <p:spPr>
          <a:xfrm>
            <a:off x="8262416" y="1488347"/>
            <a:ext cx="482096" cy="480723"/>
          </a:xfrm>
          <a:prstGeom prst="rect">
            <a:avLst/>
          </a:prstGeom>
        </p:spPr>
        <p:txBody>
          <a:bodyPr/>
          <a:lstStyle/>
          <a:p>
            <a:endParaRPr lang="en-GB" dirty="0"/>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86775" y="1488275"/>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78546" y="2147744"/>
            <a:ext cx="3325319" cy="757275"/>
          </a:xfrm>
          <a:prstGeom prst="rect">
            <a:avLst/>
          </a:prstGeom>
        </p:spPr>
        <p:txBody>
          <a:bodyPr lIns="0"/>
          <a:lstStyle>
            <a:lvl1pPr>
              <a:lnSpc>
                <a:spcPct val="90000"/>
              </a:lnSpc>
              <a:defRPr lang="en-GB" sz="5822"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6" name="Text Placeholder 8">
            <a:extLst>
              <a:ext uri="{FF2B5EF4-FFF2-40B4-BE49-F238E27FC236}">
                <a16:creationId xmlns:a16="http://schemas.microsoft.com/office/drawing/2014/main" id="{8B07D048-46E0-C377-57F3-F9C891BBA340}"/>
              </a:ext>
            </a:extLst>
          </p:cNvPr>
          <p:cNvSpPr>
            <a:spLocks noGrp="1"/>
          </p:cNvSpPr>
          <p:nvPr>
            <p:ph type="body" sz="quarter" idx="23" hasCustomPrompt="1"/>
          </p:nvPr>
        </p:nvSpPr>
        <p:spPr>
          <a:xfrm>
            <a:off x="4591488" y="2146647"/>
            <a:ext cx="2987422" cy="757275"/>
          </a:xfrm>
          <a:prstGeom prst="rect">
            <a:avLst/>
          </a:prstGeom>
        </p:spPr>
        <p:txBody>
          <a:bodyPr lIns="0"/>
          <a:lstStyle>
            <a:lvl1pPr>
              <a:lnSpc>
                <a:spcPct val="90000"/>
              </a:lnSpc>
              <a:defRPr lang="en-GB" sz="5822" b="1" i="0" spc="-85" dirty="0" smtClean="0">
                <a:gradFill flip="none" rotWithShape="1">
                  <a:gsLst>
                    <a:gs pos="0">
                      <a:srgbClr val="00DFD1"/>
                    </a:gs>
                    <a:gs pos="100000">
                      <a:srgbClr val="7E84FF"/>
                    </a:gs>
                  </a:gsLst>
                  <a:lin ang="0" scaled="1"/>
                  <a:tileRect/>
                </a:gradFill>
                <a:latin typeface="Poppins"/>
                <a:ea typeface="+mj-ea"/>
                <a:cs typeface="Poppins"/>
              </a:defRPr>
            </a:lvl1pPr>
          </a:lstStyle>
          <a:p>
            <a:pPr lvl="0"/>
            <a:r>
              <a:rPr lang="en-GB"/>
              <a:t>edit</a:t>
            </a:r>
          </a:p>
        </p:txBody>
      </p:sp>
      <p:sp>
        <p:nvSpPr>
          <p:cNvPr id="17" name="Text Placeholder 8">
            <a:extLst>
              <a:ext uri="{FF2B5EF4-FFF2-40B4-BE49-F238E27FC236}">
                <a16:creationId xmlns:a16="http://schemas.microsoft.com/office/drawing/2014/main" id="{63775215-2C2E-86FF-9488-A9C2EA852A6C}"/>
              </a:ext>
            </a:extLst>
          </p:cNvPr>
          <p:cNvSpPr>
            <a:spLocks noGrp="1"/>
          </p:cNvSpPr>
          <p:nvPr>
            <p:ph type="body" sz="quarter" idx="24" hasCustomPrompt="1"/>
          </p:nvPr>
        </p:nvSpPr>
        <p:spPr>
          <a:xfrm>
            <a:off x="8256388" y="2146647"/>
            <a:ext cx="2991276" cy="757275"/>
          </a:xfrm>
          <a:prstGeom prst="rect">
            <a:avLst/>
          </a:prstGeom>
        </p:spPr>
        <p:txBody>
          <a:bodyPr lIns="0"/>
          <a:lstStyle>
            <a:lvl1pPr>
              <a:lnSpc>
                <a:spcPct val="90000"/>
              </a:lnSpc>
              <a:defRPr lang="en-GB" sz="5822" b="1" i="0" spc="-85" dirty="0" smtClean="0">
                <a:gradFill flip="none" rotWithShape="1">
                  <a:gsLst>
                    <a:gs pos="60000">
                      <a:srgbClr val="FBB231"/>
                    </a:gs>
                    <a:gs pos="34000">
                      <a:srgbClr val="F03D32"/>
                    </a:gs>
                    <a:gs pos="0">
                      <a:srgbClr val="F03D32"/>
                    </a:gs>
                    <a:gs pos="100000">
                      <a:srgbClr val="FBB231"/>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78547" y="3200577"/>
            <a:ext cx="3325320"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19" name="Text Placeholder 37">
            <a:extLst>
              <a:ext uri="{FF2B5EF4-FFF2-40B4-BE49-F238E27FC236}">
                <a16:creationId xmlns:a16="http://schemas.microsoft.com/office/drawing/2014/main" id="{2A69C469-BF5C-284E-0F9D-2E649B58CBD1}"/>
              </a:ext>
            </a:extLst>
          </p:cNvPr>
          <p:cNvSpPr>
            <a:spLocks noGrp="1"/>
          </p:cNvSpPr>
          <p:nvPr>
            <p:ph type="body" sz="quarter" idx="26"/>
          </p:nvPr>
        </p:nvSpPr>
        <p:spPr>
          <a:xfrm>
            <a:off x="4593168" y="3200576"/>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0" name="Text Placeholder 37">
            <a:extLst>
              <a:ext uri="{FF2B5EF4-FFF2-40B4-BE49-F238E27FC236}">
                <a16:creationId xmlns:a16="http://schemas.microsoft.com/office/drawing/2014/main" id="{AE2FE266-D1F4-ACAE-9C3E-5C5EFEC4AB2D}"/>
              </a:ext>
            </a:extLst>
          </p:cNvPr>
          <p:cNvSpPr>
            <a:spLocks noGrp="1"/>
          </p:cNvSpPr>
          <p:nvPr>
            <p:ph type="body" sz="quarter" idx="27"/>
          </p:nvPr>
        </p:nvSpPr>
        <p:spPr>
          <a:xfrm>
            <a:off x="8260241" y="3200576"/>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7A6AA2BD-F8A6-273A-C1CD-1061025AEB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0439936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lide Split 3rds small">
    <p:spTree>
      <p:nvGrpSpPr>
        <p:cNvPr id="1" name=""/>
        <p:cNvGrpSpPr/>
        <p:nvPr/>
      </p:nvGrpSpPr>
      <p:grpSpPr>
        <a:xfrm>
          <a:off x="0" y="0"/>
          <a:ext cx="0" cy="0"/>
          <a:chOff x="0" y="0"/>
          <a:chExt cx="0" cy="0"/>
        </a:xfrm>
      </p:grpSpPr>
      <p:sp>
        <p:nvSpPr>
          <p:cNvPr id="11" name="object 22">
            <a:extLst>
              <a:ext uri="{FF2B5EF4-FFF2-40B4-BE49-F238E27FC236}">
                <a16:creationId xmlns:a16="http://schemas.microsoft.com/office/drawing/2014/main" id="{77962CF2-7588-4AEE-CD69-01B35EA39757}"/>
              </a:ext>
            </a:extLst>
          </p:cNvPr>
          <p:cNvSpPr/>
          <p:nvPr userDrawn="1"/>
        </p:nvSpPr>
        <p:spPr>
          <a:xfrm flipH="1">
            <a:off x="4173622" y="3091622"/>
            <a:ext cx="46069" cy="3156051"/>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2" name="object 23">
            <a:extLst>
              <a:ext uri="{FF2B5EF4-FFF2-40B4-BE49-F238E27FC236}">
                <a16:creationId xmlns:a16="http://schemas.microsoft.com/office/drawing/2014/main" id="{059319C1-AB9B-850E-AB08-B860A80A7B69}"/>
              </a:ext>
            </a:extLst>
          </p:cNvPr>
          <p:cNvSpPr/>
          <p:nvPr userDrawn="1"/>
        </p:nvSpPr>
        <p:spPr>
          <a:xfrm>
            <a:off x="7852017" y="3091622"/>
            <a:ext cx="46069" cy="3156051"/>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78546" y="1651483"/>
            <a:ext cx="3325319" cy="757275"/>
          </a:xfrm>
          <a:prstGeom prst="rect">
            <a:avLst/>
          </a:prstGeom>
        </p:spPr>
        <p:txBody>
          <a:bodyPr lIns="0"/>
          <a:lstStyle>
            <a:lvl1pPr>
              <a:lnSpc>
                <a:spcPct val="90000"/>
              </a:lnSpc>
              <a:defRPr lang="en-GB" sz="3638"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6" name="Text Placeholder 8">
            <a:extLst>
              <a:ext uri="{FF2B5EF4-FFF2-40B4-BE49-F238E27FC236}">
                <a16:creationId xmlns:a16="http://schemas.microsoft.com/office/drawing/2014/main" id="{8B07D048-46E0-C377-57F3-F9C891BBA340}"/>
              </a:ext>
            </a:extLst>
          </p:cNvPr>
          <p:cNvSpPr>
            <a:spLocks noGrp="1"/>
          </p:cNvSpPr>
          <p:nvPr>
            <p:ph type="body" sz="quarter" idx="23" hasCustomPrompt="1"/>
          </p:nvPr>
        </p:nvSpPr>
        <p:spPr>
          <a:xfrm>
            <a:off x="4591488" y="1650386"/>
            <a:ext cx="2987422" cy="757275"/>
          </a:xfrm>
          <a:prstGeom prst="rect">
            <a:avLst/>
          </a:prstGeom>
        </p:spPr>
        <p:txBody>
          <a:bodyPr lIns="0"/>
          <a:lstStyle>
            <a:lvl1pPr>
              <a:lnSpc>
                <a:spcPct val="90000"/>
              </a:lnSpc>
              <a:defRPr lang="en-GB" sz="3638" b="1" i="0" spc="-85" dirty="0" smtClean="0">
                <a:gradFill flip="none" rotWithShape="1">
                  <a:gsLst>
                    <a:gs pos="0">
                      <a:srgbClr val="00DFD1"/>
                    </a:gs>
                    <a:gs pos="100000">
                      <a:srgbClr val="7E84FF"/>
                    </a:gs>
                  </a:gsLst>
                  <a:lin ang="0" scaled="1"/>
                  <a:tileRect/>
                </a:gradFill>
                <a:latin typeface="Poppins"/>
                <a:ea typeface="+mj-ea"/>
                <a:cs typeface="Poppins"/>
              </a:defRPr>
            </a:lvl1pPr>
          </a:lstStyle>
          <a:p>
            <a:pPr lvl="0"/>
            <a:r>
              <a:rPr lang="en-GB"/>
              <a:t>edit</a:t>
            </a:r>
          </a:p>
        </p:txBody>
      </p:sp>
      <p:sp>
        <p:nvSpPr>
          <p:cNvPr id="17" name="Text Placeholder 8">
            <a:extLst>
              <a:ext uri="{FF2B5EF4-FFF2-40B4-BE49-F238E27FC236}">
                <a16:creationId xmlns:a16="http://schemas.microsoft.com/office/drawing/2014/main" id="{63775215-2C2E-86FF-9488-A9C2EA852A6C}"/>
              </a:ext>
            </a:extLst>
          </p:cNvPr>
          <p:cNvSpPr>
            <a:spLocks noGrp="1"/>
          </p:cNvSpPr>
          <p:nvPr>
            <p:ph type="body" sz="quarter" idx="24" hasCustomPrompt="1"/>
          </p:nvPr>
        </p:nvSpPr>
        <p:spPr>
          <a:xfrm>
            <a:off x="8256388" y="1650385"/>
            <a:ext cx="2991276" cy="757275"/>
          </a:xfrm>
          <a:prstGeom prst="rect">
            <a:avLst/>
          </a:prstGeom>
        </p:spPr>
        <p:txBody>
          <a:bodyPr lIns="0"/>
          <a:lstStyle>
            <a:lvl1pPr>
              <a:lnSpc>
                <a:spcPct val="90000"/>
              </a:lnSpc>
              <a:defRPr lang="en-GB" sz="3638" b="1" i="0" spc="-85" dirty="0" smtClean="0">
                <a:gradFill flip="none" rotWithShape="1">
                  <a:gsLst>
                    <a:gs pos="60000">
                      <a:srgbClr val="FBB231"/>
                    </a:gs>
                    <a:gs pos="34000">
                      <a:srgbClr val="F03D32"/>
                    </a:gs>
                    <a:gs pos="0">
                      <a:srgbClr val="F03D32"/>
                    </a:gs>
                    <a:gs pos="100000">
                      <a:srgbClr val="FBB231"/>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78547" y="2885471"/>
            <a:ext cx="3325320"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19" name="Text Placeholder 37">
            <a:extLst>
              <a:ext uri="{FF2B5EF4-FFF2-40B4-BE49-F238E27FC236}">
                <a16:creationId xmlns:a16="http://schemas.microsoft.com/office/drawing/2014/main" id="{2A69C469-BF5C-284E-0F9D-2E649B58CBD1}"/>
              </a:ext>
            </a:extLst>
          </p:cNvPr>
          <p:cNvSpPr>
            <a:spLocks noGrp="1"/>
          </p:cNvSpPr>
          <p:nvPr>
            <p:ph type="body" sz="quarter" idx="26"/>
          </p:nvPr>
        </p:nvSpPr>
        <p:spPr>
          <a:xfrm>
            <a:off x="4593168" y="2885470"/>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0" name="Text Placeholder 37">
            <a:extLst>
              <a:ext uri="{FF2B5EF4-FFF2-40B4-BE49-F238E27FC236}">
                <a16:creationId xmlns:a16="http://schemas.microsoft.com/office/drawing/2014/main" id="{AE2FE266-D1F4-ACAE-9C3E-5C5EFEC4AB2D}"/>
              </a:ext>
            </a:extLst>
          </p:cNvPr>
          <p:cNvSpPr>
            <a:spLocks noGrp="1"/>
          </p:cNvSpPr>
          <p:nvPr>
            <p:ph type="body" sz="quarter" idx="27"/>
          </p:nvPr>
        </p:nvSpPr>
        <p:spPr>
          <a:xfrm>
            <a:off x="8260241" y="2885470"/>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897FA7B8-C821-3168-971E-BA52C3BB689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30">
            <a:extLst>
              <a:ext uri="{FF2B5EF4-FFF2-40B4-BE49-F238E27FC236}">
                <a16:creationId xmlns:a16="http://schemas.microsoft.com/office/drawing/2014/main" id="{6F62C715-83BD-A556-1C25-7C05CC2C6229}"/>
              </a:ext>
            </a:extLst>
          </p:cNvPr>
          <p:cNvSpPr>
            <a:spLocks noGrp="1"/>
          </p:cNvSpPr>
          <p:nvPr>
            <p:ph type="body" sz="quarter" idx="17"/>
          </p:nvPr>
        </p:nvSpPr>
        <p:spPr>
          <a:xfrm>
            <a:off x="578546" y="425496"/>
            <a:ext cx="9260248" cy="397225"/>
          </a:xfrm>
          <a:prstGeom prst="rect">
            <a:avLst/>
          </a:prstGeom>
        </p:spPr>
        <p:txBody>
          <a:bodyPr vert="horz" wrap="square" lIns="0" tIns="11430" rIns="0" bIns="0" rtlCol="0">
            <a:spAutoFit/>
          </a:bodyPr>
          <a:lstStyle>
            <a:lvl1pPr>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Tree>
    <p:extLst>
      <p:ext uri="{BB962C8B-B14F-4D97-AF65-F5344CB8AC3E}">
        <p14:creationId xmlns:p14="http://schemas.microsoft.com/office/powerpoint/2010/main" val="41648904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lide Split 3rds 2">
    <p:bg>
      <p:bgPr>
        <a:solidFill>
          <a:srgbClr val="282828"/>
        </a:solidFill>
        <a:effectLst/>
      </p:bgPr>
    </p:bg>
    <p:spTree>
      <p:nvGrpSpPr>
        <p:cNvPr id="1" name=""/>
        <p:cNvGrpSpPr/>
        <p:nvPr/>
      </p:nvGrpSpPr>
      <p:grpSpPr>
        <a:xfrm>
          <a:off x="0" y="0"/>
          <a:ext cx="0" cy="0"/>
          <a:chOff x="0" y="0"/>
          <a:chExt cx="0" cy="0"/>
        </a:xfrm>
      </p:grpSpPr>
      <p:sp>
        <p:nvSpPr>
          <p:cNvPr id="11" name="object 22">
            <a:extLst>
              <a:ext uri="{FF2B5EF4-FFF2-40B4-BE49-F238E27FC236}">
                <a16:creationId xmlns:a16="http://schemas.microsoft.com/office/drawing/2014/main" id="{77962CF2-7588-4AEE-CD69-01B35EA39757}"/>
              </a:ext>
            </a:extLst>
          </p:cNvPr>
          <p:cNvSpPr/>
          <p:nvPr userDrawn="1"/>
        </p:nvSpPr>
        <p:spPr>
          <a:xfrm>
            <a:off x="4247560" y="3091403"/>
            <a:ext cx="27724" cy="3202477"/>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2" name="object 23">
            <a:extLst>
              <a:ext uri="{FF2B5EF4-FFF2-40B4-BE49-F238E27FC236}">
                <a16:creationId xmlns:a16="http://schemas.microsoft.com/office/drawing/2014/main" id="{059319C1-AB9B-850E-AB08-B860A80A7B69}"/>
              </a:ext>
            </a:extLst>
          </p:cNvPr>
          <p:cNvSpPr/>
          <p:nvPr userDrawn="1"/>
        </p:nvSpPr>
        <p:spPr>
          <a:xfrm flipH="1">
            <a:off x="7870505" y="3091403"/>
            <a:ext cx="27724" cy="3202477"/>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78547" y="2398021"/>
            <a:ext cx="1830953" cy="476733"/>
          </a:xfrm>
          <a:prstGeom prst="rect">
            <a:avLst/>
          </a:prstGeom>
        </p:spPr>
        <p:txBody>
          <a:bodyPr vert="horz" wrap="square" lIns="0" tIns="14604" rIns="0" bIns="0" rtlCol="0">
            <a:spAutoFit/>
          </a:bodyPr>
          <a:lstStyle>
            <a:lvl1pPr>
              <a:defRPr lang="en-GB" sz="3002" b="1" spc="-12" dirty="0">
                <a:solidFill>
                  <a:srgbClr val="FFFFFF"/>
                </a:solidFill>
                <a:latin typeface="Poppins"/>
                <a:cs typeface="Poppins"/>
              </a:defRPr>
            </a:lvl1pPr>
          </a:lstStyle>
          <a:p>
            <a:pPr marL="7702" lvl="0">
              <a:lnSpc>
                <a:spcPct val="100000"/>
              </a:lnSpc>
              <a:spcBef>
                <a:spcPts val="69"/>
              </a:spcBef>
            </a:pPr>
            <a:r>
              <a:rPr lang="en-GB"/>
              <a:t>edit</a:t>
            </a:r>
          </a:p>
        </p:txBody>
      </p:sp>
      <p:sp>
        <p:nvSpPr>
          <p:cNvPr id="16" name="Text Placeholder 8">
            <a:extLst>
              <a:ext uri="{FF2B5EF4-FFF2-40B4-BE49-F238E27FC236}">
                <a16:creationId xmlns:a16="http://schemas.microsoft.com/office/drawing/2014/main" id="{8B07D048-46E0-C377-57F3-F9C891BBA340}"/>
              </a:ext>
            </a:extLst>
          </p:cNvPr>
          <p:cNvSpPr>
            <a:spLocks noGrp="1"/>
          </p:cNvSpPr>
          <p:nvPr>
            <p:ph type="body" sz="quarter" idx="23" hasCustomPrompt="1"/>
          </p:nvPr>
        </p:nvSpPr>
        <p:spPr>
          <a:xfrm>
            <a:off x="4591489" y="2398021"/>
            <a:ext cx="1482910" cy="476733"/>
          </a:xfrm>
          <a:prstGeom prst="rect">
            <a:avLst/>
          </a:prstGeom>
        </p:spPr>
        <p:txBody>
          <a:bodyPr vert="horz" wrap="square" lIns="0" tIns="14604" rIns="0" bIns="0" rtlCol="0">
            <a:spAutoFit/>
          </a:bodyPr>
          <a:lstStyle>
            <a:lvl1pPr>
              <a:defRPr lang="en-GB" sz="3002" b="1" spc="-12" dirty="0">
                <a:solidFill>
                  <a:srgbClr val="FFFFFF"/>
                </a:solidFill>
                <a:latin typeface="Poppins"/>
                <a:cs typeface="Poppins"/>
              </a:defRPr>
            </a:lvl1pPr>
          </a:lstStyle>
          <a:p>
            <a:pPr marL="7702" lvl="0">
              <a:lnSpc>
                <a:spcPct val="100000"/>
              </a:lnSpc>
              <a:spcBef>
                <a:spcPts val="69"/>
              </a:spcBef>
            </a:pPr>
            <a:r>
              <a:rPr lang="en-GB"/>
              <a:t>edit</a:t>
            </a:r>
          </a:p>
        </p:txBody>
      </p:sp>
      <p:sp>
        <p:nvSpPr>
          <p:cNvPr id="17" name="Text Placeholder 8">
            <a:extLst>
              <a:ext uri="{FF2B5EF4-FFF2-40B4-BE49-F238E27FC236}">
                <a16:creationId xmlns:a16="http://schemas.microsoft.com/office/drawing/2014/main" id="{63775215-2C2E-86FF-9488-A9C2EA852A6C}"/>
              </a:ext>
            </a:extLst>
          </p:cNvPr>
          <p:cNvSpPr>
            <a:spLocks noGrp="1"/>
          </p:cNvSpPr>
          <p:nvPr>
            <p:ph type="body" sz="quarter" idx="24" hasCustomPrompt="1"/>
          </p:nvPr>
        </p:nvSpPr>
        <p:spPr>
          <a:xfrm>
            <a:off x="8256387" y="2398021"/>
            <a:ext cx="1482910" cy="476733"/>
          </a:xfrm>
          <a:prstGeom prst="rect">
            <a:avLst/>
          </a:prstGeom>
        </p:spPr>
        <p:txBody>
          <a:bodyPr vert="horz" wrap="square" lIns="0" tIns="14604" rIns="0" bIns="0" rtlCol="0">
            <a:spAutoFit/>
          </a:bodyPr>
          <a:lstStyle>
            <a:lvl1pPr>
              <a:defRPr lang="en-GB" sz="3002" b="1" spc="-12" dirty="0">
                <a:solidFill>
                  <a:srgbClr val="FFFFFF"/>
                </a:solidFill>
                <a:latin typeface="Poppins"/>
                <a:cs typeface="Poppins"/>
              </a:defRPr>
            </a:lvl1pPr>
          </a:lstStyle>
          <a:p>
            <a:pPr marL="7702" lvl="0">
              <a:lnSpc>
                <a:spcPct val="100000"/>
              </a:lnSpc>
              <a:spcBef>
                <a:spcPts val="69"/>
              </a:spcBef>
            </a:pPr>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78547" y="3069320"/>
            <a:ext cx="3325320"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19" name="Text Placeholder 37">
            <a:extLst>
              <a:ext uri="{FF2B5EF4-FFF2-40B4-BE49-F238E27FC236}">
                <a16:creationId xmlns:a16="http://schemas.microsoft.com/office/drawing/2014/main" id="{2A69C469-BF5C-284E-0F9D-2E649B58CBD1}"/>
              </a:ext>
            </a:extLst>
          </p:cNvPr>
          <p:cNvSpPr>
            <a:spLocks noGrp="1"/>
          </p:cNvSpPr>
          <p:nvPr>
            <p:ph type="body" sz="quarter" idx="26"/>
          </p:nvPr>
        </p:nvSpPr>
        <p:spPr>
          <a:xfrm>
            <a:off x="4593168" y="3069320"/>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0" name="Text Placeholder 37">
            <a:extLst>
              <a:ext uri="{FF2B5EF4-FFF2-40B4-BE49-F238E27FC236}">
                <a16:creationId xmlns:a16="http://schemas.microsoft.com/office/drawing/2014/main" id="{AE2FE266-D1F4-ACAE-9C3E-5C5EFEC4AB2D}"/>
              </a:ext>
            </a:extLst>
          </p:cNvPr>
          <p:cNvSpPr>
            <a:spLocks noGrp="1"/>
          </p:cNvSpPr>
          <p:nvPr>
            <p:ph type="body" sz="quarter" idx="27"/>
          </p:nvPr>
        </p:nvSpPr>
        <p:spPr>
          <a:xfrm>
            <a:off x="8260241" y="3069319"/>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1" name="Picture Placeholder 34">
            <a:extLst>
              <a:ext uri="{FF2B5EF4-FFF2-40B4-BE49-F238E27FC236}">
                <a16:creationId xmlns:a16="http://schemas.microsoft.com/office/drawing/2014/main" id="{9F2D6EDD-7CFB-DB1E-0799-BF17B2D1382C}"/>
              </a:ext>
            </a:extLst>
          </p:cNvPr>
          <p:cNvSpPr>
            <a:spLocks noGrp="1"/>
          </p:cNvSpPr>
          <p:nvPr>
            <p:ph type="pic" sz="quarter" idx="28"/>
          </p:nvPr>
        </p:nvSpPr>
        <p:spPr>
          <a:xfrm>
            <a:off x="6232291" y="1531030"/>
            <a:ext cx="1346620" cy="1342785"/>
          </a:xfrm>
          <a:prstGeom prst="rect">
            <a:avLst/>
          </a:prstGeom>
        </p:spPr>
        <p:txBody>
          <a:bodyPr/>
          <a:lstStyle/>
          <a:p>
            <a:endParaRPr lang="en-GB" dirty="0"/>
          </a:p>
        </p:txBody>
      </p:sp>
      <p:sp>
        <p:nvSpPr>
          <p:cNvPr id="22" name="Picture Placeholder 34">
            <a:extLst>
              <a:ext uri="{FF2B5EF4-FFF2-40B4-BE49-F238E27FC236}">
                <a16:creationId xmlns:a16="http://schemas.microsoft.com/office/drawing/2014/main" id="{236E972B-C305-0691-4791-37764D2D71CF}"/>
              </a:ext>
            </a:extLst>
          </p:cNvPr>
          <p:cNvSpPr>
            <a:spLocks noGrp="1"/>
          </p:cNvSpPr>
          <p:nvPr>
            <p:ph type="pic" sz="quarter" idx="29"/>
          </p:nvPr>
        </p:nvSpPr>
        <p:spPr>
          <a:xfrm>
            <a:off x="2567392" y="1531030"/>
            <a:ext cx="1346620" cy="1342785"/>
          </a:xfrm>
          <a:prstGeom prst="rect">
            <a:avLst/>
          </a:prstGeom>
        </p:spPr>
        <p:txBody>
          <a:bodyPr/>
          <a:lstStyle/>
          <a:p>
            <a:endParaRPr lang="en-GB" dirty="0"/>
          </a:p>
        </p:txBody>
      </p:sp>
      <p:sp>
        <p:nvSpPr>
          <p:cNvPr id="23" name="Picture Placeholder 34">
            <a:extLst>
              <a:ext uri="{FF2B5EF4-FFF2-40B4-BE49-F238E27FC236}">
                <a16:creationId xmlns:a16="http://schemas.microsoft.com/office/drawing/2014/main" id="{121C1215-F04F-89E5-6991-E66885E7C079}"/>
              </a:ext>
            </a:extLst>
          </p:cNvPr>
          <p:cNvSpPr>
            <a:spLocks noGrp="1"/>
          </p:cNvSpPr>
          <p:nvPr>
            <p:ph type="pic" sz="quarter" idx="30"/>
          </p:nvPr>
        </p:nvSpPr>
        <p:spPr>
          <a:xfrm>
            <a:off x="9897189" y="1526102"/>
            <a:ext cx="1346620" cy="1342785"/>
          </a:xfrm>
          <a:prstGeom prst="rect">
            <a:avLst/>
          </a:prstGeom>
        </p:spPr>
        <p:txBody>
          <a:bodyPr/>
          <a:lstStyle/>
          <a:p>
            <a:endParaRPr lang="en-GB" dirty="0"/>
          </a:p>
        </p:txBody>
      </p:sp>
      <p:sp>
        <p:nvSpPr>
          <p:cNvPr id="2" name="Holder 6">
            <a:extLst>
              <a:ext uri="{FF2B5EF4-FFF2-40B4-BE49-F238E27FC236}">
                <a16:creationId xmlns:a16="http://schemas.microsoft.com/office/drawing/2014/main" id="{AC063DF8-B2FC-AD52-131B-EDF8C84EB2CB}"/>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30">
            <a:extLst>
              <a:ext uri="{FF2B5EF4-FFF2-40B4-BE49-F238E27FC236}">
                <a16:creationId xmlns:a16="http://schemas.microsoft.com/office/drawing/2014/main" id="{96A74921-353E-B91D-3501-17D4F3DAFB11}"/>
              </a:ext>
            </a:extLst>
          </p:cNvPr>
          <p:cNvSpPr>
            <a:spLocks noGrp="1"/>
          </p:cNvSpPr>
          <p:nvPr>
            <p:ph type="body" sz="quarter" idx="17"/>
          </p:nvPr>
        </p:nvSpPr>
        <p:spPr>
          <a:xfrm>
            <a:off x="578546" y="425496"/>
            <a:ext cx="9260248" cy="397225"/>
          </a:xfrm>
          <a:prstGeom prst="rect">
            <a:avLst/>
          </a:prstGeom>
        </p:spPr>
        <p:txBody>
          <a:bodyPr vert="horz" wrap="square" lIns="0" tIns="11430" rIns="0" bIns="0" rtlCol="0">
            <a:spAutoFit/>
          </a:bodyPr>
          <a:lstStyle>
            <a:lvl1pPr>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Tree>
    <p:extLst>
      <p:ext uri="{BB962C8B-B14F-4D97-AF65-F5344CB8AC3E}">
        <p14:creationId xmlns:p14="http://schemas.microsoft.com/office/powerpoint/2010/main" val="19042843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Slide Split Chart &amp;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7128F0-FE00-4EFC-D7D7-54C73A03C212}"/>
              </a:ext>
            </a:extLst>
          </p:cNvPr>
          <p:cNvSpPr>
            <a:spLocks noGrp="1" noRot="1" noMove="1" noResize="1" noEditPoints="1" noAdjustHandles="1" noChangeArrowheads="1" noChangeShapeType="1"/>
          </p:cNvSpPr>
          <p:nvPr userDrawn="1"/>
        </p:nvSpPr>
        <p:spPr>
          <a:xfrm>
            <a:off x="0" y="-7176"/>
            <a:ext cx="6096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object 10">
            <a:extLst>
              <a:ext uri="{FF2B5EF4-FFF2-40B4-BE49-F238E27FC236}">
                <a16:creationId xmlns:a16="http://schemas.microsoft.com/office/drawing/2014/main" id="{031E6968-EE95-3480-D50C-94861ABDF298}"/>
              </a:ext>
            </a:extLst>
          </p:cNvPr>
          <p:cNvSpPr/>
          <p:nvPr userDrawn="1"/>
        </p:nvSpPr>
        <p:spPr>
          <a:xfrm>
            <a:off x="437604" y="1660413"/>
            <a:ext cx="5150075" cy="4157467"/>
          </a:xfrm>
          <a:custGeom>
            <a:avLst/>
            <a:gdLst/>
            <a:ahLst/>
            <a:cxnLst/>
            <a:rect l="l" t="t" r="r" b="b"/>
            <a:pathLst>
              <a:path w="7760970" h="6720840">
                <a:moveTo>
                  <a:pt x="7760685" y="0"/>
                </a:moveTo>
                <a:lnTo>
                  <a:pt x="0" y="0"/>
                </a:lnTo>
                <a:lnTo>
                  <a:pt x="0" y="6720528"/>
                </a:lnTo>
                <a:lnTo>
                  <a:pt x="7760685" y="6720528"/>
                </a:lnTo>
                <a:lnTo>
                  <a:pt x="7760685" y="0"/>
                </a:lnTo>
                <a:close/>
              </a:path>
            </a:pathLst>
          </a:custGeom>
          <a:solidFill>
            <a:srgbClr val="FFFFFF"/>
          </a:solidFill>
        </p:spPr>
        <p:txBody>
          <a:bodyPr wrap="square" lIns="0" tIns="0" rIns="0" bIns="0" rtlCol="0"/>
          <a:lstStyle/>
          <a:p>
            <a:endParaRPr sz="1092" dirty="0"/>
          </a:p>
        </p:txBody>
      </p:sp>
      <p:sp>
        <p:nvSpPr>
          <p:cNvPr id="8" name="Text Placeholder 7">
            <a:extLst>
              <a:ext uri="{FF2B5EF4-FFF2-40B4-BE49-F238E27FC236}">
                <a16:creationId xmlns:a16="http://schemas.microsoft.com/office/drawing/2014/main" id="{372C264C-4905-C873-54D5-21B4AEA00CE0}"/>
              </a:ext>
            </a:extLst>
          </p:cNvPr>
          <p:cNvSpPr>
            <a:spLocks noGrp="1"/>
          </p:cNvSpPr>
          <p:nvPr>
            <p:ph type="body" sz="quarter" idx="10"/>
          </p:nvPr>
        </p:nvSpPr>
        <p:spPr>
          <a:xfrm>
            <a:off x="6742954" y="1434219"/>
            <a:ext cx="4898365" cy="386260"/>
          </a:xfrm>
          <a:prstGeom prst="rect">
            <a:avLst/>
          </a:prstGeom>
        </p:spPr>
        <p:txBody>
          <a:bodyPr>
            <a:spAutoFit/>
          </a:bodyPr>
          <a:lstStyle>
            <a:lvl1pPr marL="0" indent="0">
              <a:buFontTx/>
              <a:buNone/>
              <a:defRPr lang="en-GB"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9" name="Text Placeholder 7">
            <a:extLst>
              <a:ext uri="{FF2B5EF4-FFF2-40B4-BE49-F238E27FC236}">
                <a16:creationId xmlns:a16="http://schemas.microsoft.com/office/drawing/2014/main" id="{3E08BF0D-8E18-FE91-37DC-F716665A64CF}"/>
              </a:ext>
            </a:extLst>
          </p:cNvPr>
          <p:cNvSpPr>
            <a:spLocks noGrp="1"/>
          </p:cNvSpPr>
          <p:nvPr>
            <p:ph type="body" sz="quarter" idx="11"/>
          </p:nvPr>
        </p:nvSpPr>
        <p:spPr>
          <a:xfrm>
            <a:off x="6742954" y="2102656"/>
            <a:ext cx="4898365" cy="386260"/>
          </a:xfrm>
          <a:prstGeom prst="rect">
            <a:avLst/>
          </a:prstGeom>
        </p:spPr>
        <p:txBody>
          <a:bodyPr>
            <a:spAutoFit/>
          </a:bodyPr>
          <a:lstStyle>
            <a:lvl1pPr marL="0" indent="0">
              <a:buFontTx/>
              <a:buNone/>
              <a:defRPr lang="en-US"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0" name="Text Placeholder 7">
            <a:extLst>
              <a:ext uri="{FF2B5EF4-FFF2-40B4-BE49-F238E27FC236}">
                <a16:creationId xmlns:a16="http://schemas.microsoft.com/office/drawing/2014/main" id="{A67CD294-D819-5D44-3DCD-A8E8389E1513}"/>
              </a:ext>
            </a:extLst>
          </p:cNvPr>
          <p:cNvSpPr>
            <a:spLocks noGrp="1"/>
          </p:cNvSpPr>
          <p:nvPr>
            <p:ph type="body" sz="quarter" idx="12"/>
          </p:nvPr>
        </p:nvSpPr>
        <p:spPr>
          <a:xfrm>
            <a:off x="6742954" y="2749564"/>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1" name="Text Placeholder 7">
            <a:extLst>
              <a:ext uri="{FF2B5EF4-FFF2-40B4-BE49-F238E27FC236}">
                <a16:creationId xmlns:a16="http://schemas.microsoft.com/office/drawing/2014/main" id="{5494F357-E4B3-4E22-AEE4-38D6FA499D05}"/>
              </a:ext>
            </a:extLst>
          </p:cNvPr>
          <p:cNvSpPr>
            <a:spLocks noGrp="1"/>
          </p:cNvSpPr>
          <p:nvPr>
            <p:ph type="body" sz="quarter" idx="13"/>
          </p:nvPr>
        </p:nvSpPr>
        <p:spPr>
          <a:xfrm>
            <a:off x="6742954" y="3389297"/>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2" name="Text Placeholder 7">
            <a:extLst>
              <a:ext uri="{FF2B5EF4-FFF2-40B4-BE49-F238E27FC236}">
                <a16:creationId xmlns:a16="http://schemas.microsoft.com/office/drawing/2014/main" id="{5D13DB95-36A5-2657-F898-94B0877B2D47}"/>
              </a:ext>
            </a:extLst>
          </p:cNvPr>
          <p:cNvSpPr>
            <a:spLocks noGrp="1"/>
          </p:cNvSpPr>
          <p:nvPr>
            <p:ph type="body" sz="quarter" idx="14"/>
          </p:nvPr>
        </p:nvSpPr>
        <p:spPr>
          <a:xfrm>
            <a:off x="6742954" y="4029029"/>
            <a:ext cx="4898365" cy="386260"/>
          </a:xfrm>
          <a:prstGeom prst="rect">
            <a:avLst/>
          </a:prstGeom>
        </p:spPr>
        <p:txBody>
          <a:bodyPr>
            <a:spAutoFit/>
          </a:bodyPr>
          <a:lstStyle>
            <a:lvl1pPr>
              <a:tabLst>
                <a:tab pos="56803" algn="l"/>
              </a:tabLst>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3" name="Text Placeholder 7">
            <a:extLst>
              <a:ext uri="{FF2B5EF4-FFF2-40B4-BE49-F238E27FC236}">
                <a16:creationId xmlns:a16="http://schemas.microsoft.com/office/drawing/2014/main" id="{819A6598-6616-8CBF-C893-9F0BE9AEF3DD}"/>
              </a:ext>
            </a:extLst>
          </p:cNvPr>
          <p:cNvSpPr>
            <a:spLocks noGrp="1"/>
          </p:cNvSpPr>
          <p:nvPr>
            <p:ph type="body" sz="quarter" idx="15"/>
          </p:nvPr>
        </p:nvSpPr>
        <p:spPr>
          <a:xfrm>
            <a:off x="6742954" y="4668762"/>
            <a:ext cx="4898365" cy="386260"/>
          </a:xfrm>
          <a:prstGeom prst="rect">
            <a:avLst/>
          </a:prstGeom>
        </p:spPr>
        <p:txBody>
          <a:bodyPr>
            <a:spAutoFit/>
          </a:bodyPr>
          <a:lstStyle>
            <a:lvl1pPr marL="0" indent="0">
              <a:buFontTx/>
              <a:buNone/>
              <a:defRPr lang="en-US"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8" name="Chart Placeholder 17">
            <a:extLst>
              <a:ext uri="{FF2B5EF4-FFF2-40B4-BE49-F238E27FC236}">
                <a16:creationId xmlns:a16="http://schemas.microsoft.com/office/drawing/2014/main" id="{912FCA66-8604-9CC7-1B88-398DF09BF51B}"/>
              </a:ext>
            </a:extLst>
          </p:cNvPr>
          <p:cNvSpPr>
            <a:spLocks noGrp="1"/>
          </p:cNvSpPr>
          <p:nvPr>
            <p:ph type="chart" sz="quarter" idx="33"/>
          </p:nvPr>
        </p:nvSpPr>
        <p:spPr>
          <a:xfrm>
            <a:off x="458259" y="1751597"/>
            <a:ext cx="2461836" cy="4066282"/>
          </a:xfrm>
          <a:prstGeom prst="rect">
            <a:avLst/>
          </a:prstGeom>
        </p:spPr>
        <p:txBody>
          <a:bodyPr/>
          <a:lstStyle>
            <a:lvl1pPr marL="0" indent="0">
              <a:buFontTx/>
              <a:buNone/>
              <a:defRPr/>
            </a:lvl1pPr>
          </a:lstStyle>
          <a:p>
            <a:endParaRPr lang="en-GB" dirty="0"/>
          </a:p>
        </p:txBody>
      </p:sp>
      <p:sp>
        <p:nvSpPr>
          <p:cNvPr id="19" name="Chart Placeholder 17">
            <a:extLst>
              <a:ext uri="{FF2B5EF4-FFF2-40B4-BE49-F238E27FC236}">
                <a16:creationId xmlns:a16="http://schemas.microsoft.com/office/drawing/2014/main" id="{E14D4ECA-B7BD-87A0-E339-97668CE3C16D}"/>
              </a:ext>
            </a:extLst>
          </p:cNvPr>
          <p:cNvSpPr>
            <a:spLocks noGrp="1"/>
          </p:cNvSpPr>
          <p:nvPr>
            <p:ph type="chart" sz="quarter" idx="34"/>
          </p:nvPr>
        </p:nvSpPr>
        <p:spPr>
          <a:xfrm>
            <a:off x="3125844" y="1751597"/>
            <a:ext cx="2461836" cy="4066282"/>
          </a:xfrm>
          <a:prstGeom prst="rect">
            <a:avLst/>
          </a:prstGeom>
        </p:spPr>
        <p:txBody>
          <a:bodyPr/>
          <a:lstStyle>
            <a:lvl1pPr marL="0" indent="0">
              <a:buFontTx/>
              <a:buNone/>
              <a:defRPr/>
            </a:lvl1pPr>
          </a:lstStyle>
          <a:p>
            <a:endParaRPr lang="en-GB" dirty="0"/>
          </a:p>
        </p:txBody>
      </p:sp>
      <p:sp>
        <p:nvSpPr>
          <p:cNvPr id="6" name="Text Placeholder 30">
            <a:extLst>
              <a:ext uri="{FF2B5EF4-FFF2-40B4-BE49-F238E27FC236}">
                <a16:creationId xmlns:a16="http://schemas.microsoft.com/office/drawing/2014/main" id="{4C1FD6D4-C8C5-3194-01A5-E01C771A7207}"/>
              </a:ext>
            </a:extLst>
          </p:cNvPr>
          <p:cNvSpPr>
            <a:spLocks noGrp="1"/>
          </p:cNvSpPr>
          <p:nvPr>
            <p:ph type="body" sz="quarter" idx="35" hasCustomPrompt="1"/>
          </p:nvPr>
        </p:nvSpPr>
        <p:spPr>
          <a:xfrm>
            <a:off x="578547" y="379288"/>
            <a:ext cx="5105993"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 name="Holder 6">
            <a:extLst>
              <a:ext uri="{FF2B5EF4-FFF2-40B4-BE49-F238E27FC236}">
                <a16:creationId xmlns:a16="http://schemas.microsoft.com/office/drawing/2014/main" id="{E4D9B969-1F1C-E979-F6E3-3E38B871745F}"/>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F5CE5CFF-1E78-E7EB-79FC-4772847DBC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7339083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lide Split Table/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7128F0-FE00-4EFC-D7D7-54C73A03C212}"/>
              </a:ext>
            </a:extLst>
          </p:cNvPr>
          <p:cNvSpPr>
            <a:spLocks/>
          </p:cNvSpPr>
          <p:nvPr userDrawn="1"/>
        </p:nvSpPr>
        <p:spPr>
          <a:xfrm>
            <a:off x="0" y="-7176"/>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 name="Text Placeholder 7">
            <a:extLst>
              <a:ext uri="{FF2B5EF4-FFF2-40B4-BE49-F238E27FC236}">
                <a16:creationId xmlns:a16="http://schemas.microsoft.com/office/drawing/2014/main" id="{372C264C-4905-C873-54D5-21B4AEA00CE0}"/>
              </a:ext>
            </a:extLst>
          </p:cNvPr>
          <p:cNvSpPr>
            <a:spLocks noGrp="1"/>
          </p:cNvSpPr>
          <p:nvPr>
            <p:ph type="body" sz="quarter" idx="10"/>
          </p:nvPr>
        </p:nvSpPr>
        <p:spPr>
          <a:xfrm>
            <a:off x="6742954" y="1349652"/>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9" name="Text Placeholder 7">
            <a:extLst>
              <a:ext uri="{FF2B5EF4-FFF2-40B4-BE49-F238E27FC236}">
                <a16:creationId xmlns:a16="http://schemas.microsoft.com/office/drawing/2014/main" id="{3E08BF0D-8E18-FE91-37DC-F716665A64CF}"/>
              </a:ext>
            </a:extLst>
          </p:cNvPr>
          <p:cNvSpPr>
            <a:spLocks noGrp="1"/>
          </p:cNvSpPr>
          <p:nvPr>
            <p:ph type="body" sz="quarter" idx="11"/>
          </p:nvPr>
        </p:nvSpPr>
        <p:spPr>
          <a:xfrm>
            <a:off x="6742954" y="2018088"/>
            <a:ext cx="4898365" cy="386260"/>
          </a:xfrm>
          <a:prstGeom prst="rect">
            <a:avLst/>
          </a:prstGeom>
        </p:spPr>
        <p:txBody>
          <a:bodyPr>
            <a:spAutoFit/>
          </a:bodyPr>
          <a:lstStyle>
            <a:lvl1pPr marL="0" indent="0">
              <a:buFontTx/>
              <a:buNone/>
              <a:defRPr lang="en-US"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0" name="Text Placeholder 7">
            <a:extLst>
              <a:ext uri="{FF2B5EF4-FFF2-40B4-BE49-F238E27FC236}">
                <a16:creationId xmlns:a16="http://schemas.microsoft.com/office/drawing/2014/main" id="{A67CD294-D819-5D44-3DCD-A8E8389E1513}"/>
              </a:ext>
            </a:extLst>
          </p:cNvPr>
          <p:cNvSpPr>
            <a:spLocks noGrp="1"/>
          </p:cNvSpPr>
          <p:nvPr>
            <p:ph type="body" sz="quarter" idx="12"/>
          </p:nvPr>
        </p:nvSpPr>
        <p:spPr>
          <a:xfrm>
            <a:off x="6742954" y="2664997"/>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1" name="Text Placeholder 7">
            <a:extLst>
              <a:ext uri="{FF2B5EF4-FFF2-40B4-BE49-F238E27FC236}">
                <a16:creationId xmlns:a16="http://schemas.microsoft.com/office/drawing/2014/main" id="{5494F357-E4B3-4E22-AEE4-38D6FA499D05}"/>
              </a:ext>
            </a:extLst>
          </p:cNvPr>
          <p:cNvSpPr>
            <a:spLocks noGrp="1"/>
          </p:cNvSpPr>
          <p:nvPr>
            <p:ph type="body" sz="quarter" idx="13"/>
          </p:nvPr>
        </p:nvSpPr>
        <p:spPr>
          <a:xfrm>
            <a:off x="6742954" y="3304729"/>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2" name="Text Placeholder 7">
            <a:extLst>
              <a:ext uri="{FF2B5EF4-FFF2-40B4-BE49-F238E27FC236}">
                <a16:creationId xmlns:a16="http://schemas.microsoft.com/office/drawing/2014/main" id="{5D13DB95-36A5-2657-F898-94B0877B2D47}"/>
              </a:ext>
            </a:extLst>
          </p:cNvPr>
          <p:cNvSpPr>
            <a:spLocks noGrp="1"/>
          </p:cNvSpPr>
          <p:nvPr>
            <p:ph type="body" sz="quarter" idx="14"/>
          </p:nvPr>
        </p:nvSpPr>
        <p:spPr>
          <a:xfrm>
            <a:off x="6742954" y="3944462"/>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3" name="Text Placeholder 7">
            <a:extLst>
              <a:ext uri="{FF2B5EF4-FFF2-40B4-BE49-F238E27FC236}">
                <a16:creationId xmlns:a16="http://schemas.microsoft.com/office/drawing/2014/main" id="{819A6598-6616-8CBF-C893-9F0BE9AEF3DD}"/>
              </a:ext>
            </a:extLst>
          </p:cNvPr>
          <p:cNvSpPr>
            <a:spLocks noGrp="1"/>
          </p:cNvSpPr>
          <p:nvPr>
            <p:ph type="body" sz="quarter" idx="15"/>
          </p:nvPr>
        </p:nvSpPr>
        <p:spPr>
          <a:xfrm>
            <a:off x="6742954" y="4584194"/>
            <a:ext cx="4898365" cy="386260"/>
          </a:xfrm>
          <a:prstGeom prst="rect">
            <a:avLst/>
          </a:prstGeom>
        </p:spPr>
        <p:txBody>
          <a:bodyPr>
            <a:spAutoFit/>
          </a:bodyPr>
          <a:lstStyle>
            <a:lvl1pPr marL="0" indent="0">
              <a:buFontTx/>
              <a:buNone/>
              <a:defRPr lang="en-US"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8" name="Chart Placeholder 17">
            <a:extLst>
              <a:ext uri="{FF2B5EF4-FFF2-40B4-BE49-F238E27FC236}">
                <a16:creationId xmlns:a16="http://schemas.microsoft.com/office/drawing/2014/main" id="{912FCA66-8604-9CC7-1B88-398DF09BF51B}"/>
              </a:ext>
            </a:extLst>
          </p:cNvPr>
          <p:cNvSpPr>
            <a:spLocks noGrp="1"/>
          </p:cNvSpPr>
          <p:nvPr>
            <p:ph type="chart" sz="quarter" idx="33"/>
          </p:nvPr>
        </p:nvSpPr>
        <p:spPr>
          <a:xfrm>
            <a:off x="596893" y="3923361"/>
            <a:ext cx="5129419" cy="1894518"/>
          </a:xfrm>
          <a:prstGeom prst="rect">
            <a:avLst/>
          </a:prstGeom>
        </p:spPr>
        <p:txBody>
          <a:bodyPr/>
          <a:lstStyle>
            <a:lvl1pPr marL="0" indent="0">
              <a:buFontTx/>
              <a:buNone/>
              <a:defRPr/>
            </a:lvl1pPr>
          </a:lstStyle>
          <a:p>
            <a:endParaRPr lang="en-GB" dirty="0"/>
          </a:p>
        </p:txBody>
      </p:sp>
      <p:sp>
        <p:nvSpPr>
          <p:cNvPr id="6" name="Text Placeholder 30">
            <a:extLst>
              <a:ext uri="{FF2B5EF4-FFF2-40B4-BE49-F238E27FC236}">
                <a16:creationId xmlns:a16="http://schemas.microsoft.com/office/drawing/2014/main" id="{4C1FD6D4-C8C5-3194-01A5-E01C771A7207}"/>
              </a:ext>
            </a:extLst>
          </p:cNvPr>
          <p:cNvSpPr>
            <a:spLocks noGrp="1"/>
          </p:cNvSpPr>
          <p:nvPr>
            <p:ph type="body" sz="quarter" idx="35" hasCustomPrompt="1"/>
          </p:nvPr>
        </p:nvSpPr>
        <p:spPr>
          <a:xfrm>
            <a:off x="578547" y="379288"/>
            <a:ext cx="5105993" cy="799642"/>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 name="Table Placeholder 28">
            <a:extLst>
              <a:ext uri="{FF2B5EF4-FFF2-40B4-BE49-F238E27FC236}">
                <a16:creationId xmlns:a16="http://schemas.microsoft.com/office/drawing/2014/main" id="{44D24C48-8DA4-6659-3BF1-A3B9150ECD4A}"/>
              </a:ext>
            </a:extLst>
          </p:cNvPr>
          <p:cNvSpPr>
            <a:spLocks noGrp="1"/>
          </p:cNvSpPr>
          <p:nvPr>
            <p:ph type="tbl" sz="quarter" idx="32"/>
          </p:nvPr>
        </p:nvSpPr>
        <p:spPr>
          <a:xfrm>
            <a:off x="584639" y="1402588"/>
            <a:ext cx="5109203" cy="2263246"/>
          </a:xfrm>
          <a:prstGeom prst="rect">
            <a:avLst/>
          </a:prstGeom>
        </p:spPr>
        <p:txBody>
          <a:bodyPr/>
          <a:lstStyle>
            <a:lvl1pPr marL="0" indent="0">
              <a:buFontTx/>
              <a:buNone/>
              <a:defRPr/>
            </a:lvl1pPr>
          </a:lstStyle>
          <a:p>
            <a:endParaRPr lang="en-GB" dirty="0"/>
          </a:p>
        </p:txBody>
      </p:sp>
      <p:sp>
        <p:nvSpPr>
          <p:cNvPr id="2" name="Holder 6">
            <a:extLst>
              <a:ext uri="{FF2B5EF4-FFF2-40B4-BE49-F238E27FC236}">
                <a16:creationId xmlns:a16="http://schemas.microsoft.com/office/drawing/2014/main" id="{8595329D-E357-5A2F-71BF-7701904AA99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0982100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22F0EE-6704-8EE3-E701-C9908FC238FB}"/>
              </a:ext>
            </a:extLst>
          </p:cNvPr>
          <p:cNvSpPr/>
          <p:nvPr userDrawn="1"/>
        </p:nvSpPr>
        <p:spPr>
          <a:xfrm>
            <a:off x="2460541" y="1633133"/>
            <a:ext cx="7290269" cy="765813"/>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8" y="2571449"/>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8" y="3509820"/>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8" y="4448191"/>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8" y="5386561"/>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4"/>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29" y="3752391"/>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29" y="469076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8" y="561957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pic>
        <p:nvPicPr>
          <p:cNvPr id="30" name="Picture 29">
            <a:extLst>
              <a:ext uri="{FF2B5EF4-FFF2-40B4-BE49-F238E27FC236}">
                <a16:creationId xmlns:a16="http://schemas.microsoft.com/office/drawing/2014/main" id="{A81EE5FB-69B0-9D7E-32F6-849AC554D21A}"/>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710350234"/>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Title Only">
    <p:bg bwMode="auto">
      <p:bgPr>
        <a:solidFill>
          <a:srgbClr val="28282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13" name="Rectangle 12">
            <a:extLst>
              <a:ext uri="{FF2B5EF4-FFF2-40B4-BE49-F238E27FC236}">
                <a16:creationId xmlns:a16="http://schemas.microsoft.com/office/drawing/2014/main" id="{F28BFFC4-DD30-8312-B898-E5F2BC15B139}"/>
              </a:ext>
            </a:extLst>
          </p:cNvPr>
          <p:cNvSpPr/>
          <p:nvPr userDrawn="1"/>
        </p:nvSpPr>
        <p:spPr>
          <a:xfrm>
            <a:off x="2461527" y="1633078"/>
            <a:ext cx="7268946" cy="784521"/>
          </a:xfrm>
          <a:prstGeom prst="rect">
            <a:avLst/>
          </a:prstGeom>
          <a:gradFill>
            <a:gsLst>
              <a:gs pos="0">
                <a:srgbClr val="00863B"/>
              </a:gs>
              <a:gs pos="50000">
                <a:srgbClr val="50A522"/>
              </a:gs>
              <a:gs pos="10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8" y="2571449"/>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8" y="3509820"/>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8" y="444819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8" y="538656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4"/>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29" y="3752391"/>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29" y="4690763"/>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8" y="5619572"/>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pic>
        <p:nvPicPr>
          <p:cNvPr id="2" name="Picture 1">
            <a:extLst>
              <a:ext uri="{FF2B5EF4-FFF2-40B4-BE49-F238E27FC236}">
                <a16:creationId xmlns:a16="http://schemas.microsoft.com/office/drawing/2014/main" id="{E57EA86A-0662-530E-7C02-4FD743A927C4}"/>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784966457"/>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3" y="1390488"/>
            <a:ext cx="0" cy="4859110"/>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1B047A20-14A6-003A-F1B2-6BE846F1AE37}"/>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1" y="1390487"/>
            <a:ext cx="551745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349143561"/>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Split Table">
    <p:bg>
      <p:bgPr>
        <a:solidFill>
          <a:srgbClr val="FFFFFF"/>
        </a:solidFill>
        <a:effectLst/>
      </p:bgPr>
    </p:bg>
    <p:spTree>
      <p:nvGrpSpPr>
        <p:cNvPr id="1" name=""/>
        <p:cNvGrpSpPr/>
        <p:nvPr/>
      </p:nvGrpSpPr>
      <p:grpSpPr>
        <a:xfrm>
          <a:off x="0" y="0"/>
          <a:ext cx="0" cy="0"/>
          <a:chOff x="0" y="0"/>
          <a:chExt cx="0" cy="0"/>
        </a:xfrm>
      </p:grpSpPr>
      <p:sp>
        <p:nvSpPr>
          <p:cNvPr id="2" name="white right half">
            <a:extLst>
              <a:ext uri="{FF2B5EF4-FFF2-40B4-BE49-F238E27FC236}">
                <a16:creationId xmlns:a16="http://schemas.microsoft.com/office/drawing/2014/main" id="{C93488C7-5D89-979A-AA32-600564DA21A0}"/>
              </a:ext>
            </a:extLst>
          </p:cNvPr>
          <p:cNvSpPr/>
          <p:nvPr userDrawn="1"/>
        </p:nvSpPr>
        <p:spPr>
          <a:xfrm>
            <a:off x="6096000" y="2"/>
            <a:ext cx="6096000"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3" name="Text Placeholder 8">
            <a:extLst>
              <a:ext uri="{FF2B5EF4-FFF2-40B4-BE49-F238E27FC236}">
                <a16:creationId xmlns:a16="http://schemas.microsoft.com/office/drawing/2014/main" id="{85429B04-CAD3-DC4F-8A63-5C4B8695D600}"/>
              </a:ext>
            </a:extLst>
          </p:cNvPr>
          <p:cNvSpPr>
            <a:spLocks noGrp="1"/>
          </p:cNvSpPr>
          <p:nvPr>
            <p:ph type="body" sz="quarter" idx="10" hasCustomPrompt="1"/>
          </p:nvPr>
        </p:nvSpPr>
        <p:spPr>
          <a:xfrm>
            <a:off x="550681" y="425496"/>
            <a:ext cx="5360475" cy="785532"/>
          </a:xfrm>
          <a:prstGeom prst="rect">
            <a:avLst/>
          </a:prstGeom>
        </p:spPr>
        <p:txBody>
          <a:bodyPr lIns="0"/>
          <a:lstStyle>
            <a:lvl1pPr>
              <a:lnSpc>
                <a:spcPct val="90000"/>
              </a:lnSpc>
              <a:defRPr lang="en-GB" sz="2456"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5" name="Table Placeholder 4">
            <a:extLst>
              <a:ext uri="{FF2B5EF4-FFF2-40B4-BE49-F238E27FC236}">
                <a16:creationId xmlns:a16="http://schemas.microsoft.com/office/drawing/2014/main" id="{8A0FF90A-1D48-4A2F-F78C-9EAAA78670D9}"/>
              </a:ext>
            </a:extLst>
          </p:cNvPr>
          <p:cNvSpPr>
            <a:spLocks noGrp="1"/>
          </p:cNvSpPr>
          <p:nvPr>
            <p:ph type="tbl" sz="quarter" idx="11"/>
          </p:nvPr>
        </p:nvSpPr>
        <p:spPr>
          <a:xfrm>
            <a:off x="550681" y="1442068"/>
            <a:ext cx="5360475" cy="4990437"/>
          </a:xfrm>
          <a:prstGeom prst="rect">
            <a:avLst/>
          </a:prstGeom>
        </p:spPr>
        <p:txBody>
          <a:bodyPr/>
          <a:lstStyle/>
          <a:p>
            <a:endParaRPr lang="en-GB" dirty="0"/>
          </a:p>
        </p:txBody>
      </p:sp>
      <p:sp>
        <p:nvSpPr>
          <p:cNvPr id="9" name="Holder 6">
            <a:extLst>
              <a:ext uri="{FF2B5EF4-FFF2-40B4-BE49-F238E27FC236}">
                <a16:creationId xmlns:a16="http://schemas.microsoft.com/office/drawing/2014/main" id="{2924E4AC-F502-E950-914B-A1F3750F0A5C}"/>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81794820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7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344063-6D16-0A8C-8B0D-6BF39018A477}"/>
              </a:ext>
            </a:extLst>
          </p:cNvPr>
          <p:cNvSpPr/>
          <p:nvPr userDrawn="1"/>
        </p:nvSpPr>
        <p:spPr>
          <a:xfrm>
            <a:off x="578546" y="1390488"/>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01834"/>
            <a:ext cx="9927025" cy="765813"/>
          </a:xfrm>
          <a:prstGeom prst="rect">
            <a:avLst/>
          </a:prstGeom>
        </p:spPr>
        <p:txBody>
          <a:bodyPr lIns="0"/>
          <a:lstStyle>
            <a:lvl1pPr algn="l">
              <a:lnSpc>
                <a:spcPct val="90000"/>
              </a:lnSpc>
              <a:defRPr lang="en-GB" sz="3638" b="1" i="0" spc="-85"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881978420"/>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8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9A7DB-3722-496C-A8E1-91F1B4CC8341}"/>
              </a:ext>
            </a:extLst>
          </p:cNvPr>
          <p:cNvSpPr/>
          <p:nvPr userDrawn="1"/>
        </p:nvSpPr>
        <p:spPr>
          <a:xfrm>
            <a:off x="578546" y="1393444"/>
            <a:ext cx="5517454" cy="781565"/>
          </a:xfrm>
          <a:prstGeom prst="rect">
            <a:avLst/>
          </a:prstGeom>
          <a:gradFill>
            <a:gsLst>
              <a:gs pos="0">
                <a:srgbClr val="CE143D"/>
              </a:gs>
              <a:gs pos="7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11232"/>
            <a:ext cx="9927025" cy="765813"/>
          </a:xfrm>
          <a:prstGeom prst="rect">
            <a:avLst/>
          </a:prstGeom>
        </p:spPr>
        <p:txBody>
          <a:bodyPr lIns="0"/>
          <a:lstStyle>
            <a:lvl1pPr algn="l">
              <a:lnSpc>
                <a:spcPct val="90000"/>
              </a:lnSpc>
              <a:defRPr lang="en-GB" sz="3638" b="1" i="0" spc="-85"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513358857"/>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_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01834"/>
            <a:ext cx="9927025" cy="765813"/>
          </a:xfrm>
          <a:prstGeom prst="rect">
            <a:avLst/>
          </a:prstGeom>
        </p:spPr>
        <p:txBody>
          <a:bodyPr lIns="0"/>
          <a:lstStyle>
            <a:lvl1pPr algn="l">
              <a:lnSpc>
                <a:spcPct val="90000"/>
              </a:lnSpc>
              <a:defRPr lang="en-GB" sz="3638" b="1" i="0" spc="-85" dirty="0">
                <a:gradFill flip="none" rotWithShape="1">
                  <a:gsLst>
                    <a:gs pos="20000">
                      <a:srgbClr val="00838A"/>
                    </a:gs>
                    <a:gs pos="8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547923637"/>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Title Only">
    <p:bg bwMode="auto">
      <p:bgPr>
        <a:solidFill>
          <a:srgbClr val="282828"/>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9CBE3-0EB5-A029-DBA2-92518630C388}"/>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1pPr>
            <a:lvl2pPr marL="485209"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2pPr>
            <a:lvl3pPr marL="762482"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3pPr>
            <a:lvl4pPr marL="1039756"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4pPr>
            <a:lvl5pPr marL="1317030"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1pPr>
            <a:lvl2pPr marL="485209"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2pPr>
            <a:lvl3pPr marL="762482"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3pPr>
            <a:lvl4pPr marL="1039756"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4pPr>
            <a:lvl5pPr marL="1317030"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Oval 4">
            <a:extLst>
              <a:ext uri="{FF2B5EF4-FFF2-40B4-BE49-F238E27FC236}">
                <a16:creationId xmlns:a16="http://schemas.microsoft.com/office/drawing/2014/main" id="{6840EC33-55AC-469F-275B-5E1EC14143C9}"/>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383738"/>
                </a:solidFill>
                <a:effectLst/>
                <a:uLnTx/>
                <a:uFillTx/>
                <a:latin typeface="Poppins"/>
                <a:ea typeface="+mj-ea"/>
                <a:cs typeface="Poppins"/>
              </a:rPr>
              <a:t>&gt;</a:t>
            </a:r>
            <a:endParaRPr kumimoji="0" lang="en-GB" sz="5821" b="1" i="0" u="none" strike="noStrike" kern="0" cap="none" spc="-85" normalizeH="0" baseline="0" noProof="0" dirty="0">
              <a:ln>
                <a:noFill/>
              </a:ln>
              <a:solidFill>
                <a:srgbClr val="383738"/>
              </a:solidFill>
              <a:effectLst/>
              <a:uLnTx/>
              <a:uFillTx/>
              <a:latin typeface="Poppins"/>
              <a:ea typeface="+mj-ea"/>
              <a:cs typeface="Poppins"/>
            </a:endParaRPr>
          </a:p>
        </p:txBody>
      </p:sp>
      <p:pic>
        <p:nvPicPr>
          <p:cNvPr id="6" name="Picture 5">
            <a:extLst>
              <a:ext uri="{FF2B5EF4-FFF2-40B4-BE49-F238E27FC236}">
                <a16:creationId xmlns:a16="http://schemas.microsoft.com/office/drawing/2014/main" id="{98D958D7-4CD9-578F-D3C2-488D1E84123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304544491"/>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2" y="1390488"/>
            <a:ext cx="0" cy="5029592"/>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B6CF0B55-7AF0-E7C4-421B-5E4715E5DD77}"/>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55875"/>
            <a:ext cx="9927025" cy="765813"/>
          </a:xfrm>
          <a:prstGeom prst="rect">
            <a:avLst/>
          </a:prstGeom>
        </p:spPr>
        <p:txBody>
          <a:bodyPr lIns="0"/>
          <a:lstStyle>
            <a:lvl1pPr algn="l">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67266" y="2359104"/>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18">
            <a:extLst>
              <a:ext uri="{FF2B5EF4-FFF2-40B4-BE49-F238E27FC236}">
                <a16:creationId xmlns:a16="http://schemas.microsoft.com/office/drawing/2014/main" id="{C9FC9F50-694E-90F7-8F7B-5C797D5B6E15}"/>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67266" y="3023682"/>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1" name="Text Placeholder 18">
            <a:extLst>
              <a:ext uri="{FF2B5EF4-FFF2-40B4-BE49-F238E27FC236}">
                <a16:creationId xmlns:a16="http://schemas.microsoft.com/office/drawing/2014/main" id="{78B30593-0C5C-8096-61E1-F05F24B385FD}"/>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67266" y="3688260"/>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3" name="Text Placeholder 18">
            <a:extLst>
              <a:ext uri="{FF2B5EF4-FFF2-40B4-BE49-F238E27FC236}">
                <a16:creationId xmlns:a16="http://schemas.microsoft.com/office/drawing/2014/main" id="{46C7CBEE-D02B-DBD0-E946-9CB371DE5D32}"/>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67266" y="4352837"/>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5" name="Text Placeholder 18">
            <a:extLst>
              <a:ext uri="{FF2B5EF4-FFF2-40B4-BE49-F238E27FC236}">
                <a16:creationId xmlns:a16="http://schemas.microsoft.com/office/drawing/2014/main" id="{98AE79DD-F54E-C9C2-4633-72538D975095}"/>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67266" y="5017415"/>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7" name="Text Placeholder 18">
            <a:extLst>
              <a:ext uri="{FF2B5EF4-FFF2-40B4-BE49-F238E27FC236}">
                <a16:creationId xmlns:a16="http://schemas.microsoft.com/office/drawing/2014/main" id="{94169ADC-CA60-C67F-BE7A-C34CC74E9BF0}"/>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67266" y="5689290"/>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9" name="Text Placeholder 18">
            <a:extLst>
              <a:ext uri="{FF2B5EF4-FFF2-40B4-BE49-F238E27FC236}">
                <a16:creationId xmlns:a16="http://schemas.microsoft.com/office/drawing/2014/main" id="{74D2D858-EFC3-1AA5-56DC-5E35545B9DFE}"/>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6869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33274"/>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9785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624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2700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9888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515265214"/>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0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718CC-2679-0052-68A6-4B091E2DAFA1}"/>
              </a:ext>
            </a:extLst>
          </p:cNvPr>
          <p:cNvSpPr/>
          <p:nvPr userDrawn="1"/>
        </p:nvSpPr>
        <p:spPr>
          <a:xfrm>
            <a:off x="578546" y="1390488"/>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6" name="Text Placeholder 8">
            <a:extLst>
              <a:ext uri="{FF2B5EF4-FFF2-40B4-BE49-F238E27FC236}">
                <a16:creationId xmlns:a16="http://schemas.microsoft.com/office/drawing/2014/main" id="{1007DC92-5898-486A-CA5C-978A12E1881C}"/>
              </a:ext>
            </a:extLst>
          </p:cNvPr>
          <p:cNvSpPr>
            <a:spLocks noGrp="1"/>
          </p:cNvSpPr>
          <p:nvPr>
            <p:ph type="body" sz="quarter" idx="10" hasCustomPrompt="1"/>
          </p:nvPr>
        </p:nvSpPr>
        <p:spPr>
          <a:xfrm>
            <a:off x="578546" y="459594"/>
            <a:ext cx="9927025" cy="765813"/>
          </a:xfrm>
          <a:prstGeom prst="rect">
            <a:avLst/>
          </a:prstGeom>
        </p:spPr>
        <p:txBody>
          <a:bodyPr lIns="0"/>
          <a:lstStyle>
            <a:lvl1pPr algn="l">
              <a:lnSpc>
                <a:spcPct val="90000"/>
              </a:lnSpc>
              <a:defRPr lang="en-GB" sz="3638" b="1" i="0" spc="-85"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578546" y="2359104"/>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578546" y="3023682"/>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578546" y="368826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578546" y="4352837"/>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578546" y="5017415"/>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578546" y="568929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57145"/>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2172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8630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5087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1545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873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8" name="Text Placeholder 18">
            <a:extLst>
              <a:ext uri="{FF2B5EF4-FFF2-40B4-BE49-F238E27FC236}">
                <a16:creationId xmlns:a16="http://schemas.microsoft.com/office/drawing/2014/main" id="{1E4D13A9-562C-D8BF-8563-09543956FE3E}"/>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 name="Text Placeholder 18">
            <a:extLst>
              <a:ext uri="{FF2B5EF4-FFF2-40B4-BE49-F238E27FC236}">
                <a16:creationId xmlns:a16="http://schemas.microsoft.com/office/drawing/2014/main" id="{BD6BC9BE-F46A-9028-C8CC-D293CCA177E4}"/>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0" name="Text Placeholder 18">
            <a:extLst>
              <a:ext uri="{FF2B5EF4-FFF2-40B4-BE49-F238E27FC236}">
                <a16:creationId xmlns:a16="http://schemas.microsoft.com/office/drawing/2014/main" id="{E489BC9D-EEBD-BD01-6693-93BEB7A59938}"/>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1" name="Text Placeholder 18">
            <a:extLst>
              <a:ext uri="{FF2B5EF4-FFF2-40B4-BE49-F238E27FC236}">
                <a16:creationId xmlns:a16="http://schemas.microsoft.com/office/drawing/2014/main" id="{E90AD699-7B92-8088-4EEE-261009026B98}"/>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2" name="Text Placeholder 18">
            <a:extLst>
              <a:ext uri="{FF2B5EF4-FFF2-40B4-BE49-F238E27FC236}">
                <a16:creationId xmlns:a16="http://schemas.microsoft.com/office/drawing/2014/main" id="{36016127-988B-A88E-4999-FCF1077C79D3}"/>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3" name="Text Placeholder 18">
            <a:extLst>
              <a:ext uri="{FF2B5EF4-FFF2-40B4-BE49-F238E27FC236}">
                <a16:creationId xmlns:a16="http://schemas.microsoft.com/office/drawing/2014/main" id="{5E103F97-3F28-FA9D-AD47-F25F087056CD}"/>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Tree>
    <p:extLst>
      <p:ext uri="{BB962C8B-B14F-4D97-AF65-F5344CB8AC3E}">
        <p14:creationId xmlns:p14="http://schemas.microsoft.com/office/powerpoint/2010/main" val="852437180"/>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5_Title Only">
    <p:bg bwMode="auto">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22F0EE-6704-8EE3-E701-C9908FC238FB}"/>
              </a:ext>
            </a:extLst>
          </p:cNvPr>
          <p:cNvSpPr/>
          <p:nvPr userDrawn="1"/>
        </p:nvSpPr>
        <p:spPr>
          <a:xfrm>
            <a:off x="2460541" y="1633133"/>
            <a:ext cx="7290269" cy="765813"/>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8" y="2571449"/>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8" y="3509820"/>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8" y="4448191"/>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8" y="5386561"/>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4"/>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29" y="3752391"/>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29" y="469076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8" y="561957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pic>
        <p:nvPicPr>
          <p:cNvPr id="30" name="Picture 29">
            <a:extLst>
              <a:ext uri="{FF2B5EF4-FFF2-40B4-BE49-F238E27FC236}">
                <a16:creationId xmlns:a16="http://schemas.microsoft.com/office/drawing/2014/main" id="{A81EE5FB-69B0-9D7E-32F6-849AC554D21A}"/>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Slide Number Placeholder 2">
            <a:extLst>
              <a:ext uri="{FF2B5EF4-FFF2-40B4-BE49-F238E27FC236}">
                <a16:creationId xmlns:a16="http://schemas.microsoft.com/office/drawing/2014/main" id="{F4DFB053-6A4C-2929-6CB3-E0C28ED5CDE9}"/>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63377803"/>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_Title Only">
    <p:bg bwMode="auto">
      <p:bgPr>
        <a:solidFill>
          <a:srgbClr val="28282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13" name="Rectangle 12">
            <a:extLst>
              <a:ext uri="{FF2B5EF4-FFF2-40B4-BE49-F238E27FC236}">
                <a16:creationId xmlns:a16="http://schemas.microsoft.com/office/drawing/2014/main" id="{F28BFFC4-DD30-8312-B898-E5F2BC15B139}"/>
              </a:ext>
            </a:extLst>
          </p:cNvPr>
          <p:cNvSpPr/>
          <p:nvPr userDrawn="1"/>
        </p:nvSpPr>
        <p:spPr>
          <a:xfrm>
            <a:off x="2461527" y="1633078"/>
            <a:ext cx="7268946" cy="784521"/>
          </a:xfrm>
          <a:prstGeom prst="rect">
            <a:avLst/>
          </a:prstGeom>
          <a:gradFill>
            <a:gsLst>
              <a:gs pos="0">
                <a:srgbClr val="00863B"/>
              </a:gs>
              <a:gs pos="50000">
                <a:srgbClr val="50A522"/>
              </a:gs>
              <a:gs pos="10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8" y="2571449"/>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8" y="3509820"/>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8" y="444819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8" y="538656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4"/>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29" y="3752391"/>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29" y="4690763"/>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8" y="5619572"/>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pic>
        <p:nvPicPr>
          <p:cNvPr id="2" name="Picture 1">
            <a:extLst>
              <a:ext uri="{FF2B5EF4-FFF2-40B4-BE49-F238E27FC236}">
                <a16:creationId xmlns:a16="http://schemas.microsoft.com/office/drawing/2014/main" id="{E57EA86A-0662-530E-7C02-4FD743A927C4}"/>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Slide Number Placeholder 2">
            <a:extLst>
              <a:ext uri="{FF2B5EF4-FFF2-40B4-BE49-F238E27FC236}">
                <a16:creationId xmlns:a16="http://schemas.microsoft.com/office/drawing/2014/main" id="{A7FCB43D-F33B-B1D4-F845-4B75BDD62EFB}"/>
              </a:ext>
            </a:extLst>
          </p:cNvPr>
          <p:cNvSpPr>
            <a:spLocks noGrp="1"/>
          </p:cNvSpPr>
          <p:nvPr>
            <p:ph type="sldNum" sz="quarter" idx="4"/>
          </p:nvPr>
        </p:nvSpPr>
        <p:spPr>
          <a:xfrm>
            <a:off x="9030166" y="6444056"/>
            <a:ext cx="2804160" cy="130645"/>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973822134"/>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1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3" y="1390488"/>
            <a:ext cx="0" cy="4859110"/>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1B047A20-14A6-003A-F1B2-6BE846F1AE37}"/>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1" y="1390487"/>
            <a:ext cx="551745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Slide Number Placeholder 2">
            <a:extLst>
              <a:ext uri="{FF2B5EF4-FFF2-40B4-BE49-F238E27FC236}">
                <a16:creationId xmlns:a16="http://schemas.microsoft.com/office/drawing/2014/main" id="{2D9BBEBF-EBFD-492B-71E0-9137B24C6926}"/>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55011152"/>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2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344063-6D16-0A8C-8B0D-6BF39018A477}"/>
              </a:ext>
            </a:extLst>
          </p:cNvPr>
          <p:cNvSpPr/>
          <p:nvPr userDrawn="1"/>
        </p:nvSpPr>
        <p:spPr>
          <a:xfrm>
            <a:off x="578546" y="1390488"/>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01834"/>
            <a:ext cx="9927025" cy="765813"/>
          </a:xfrm>
          <a:prstGeom prst="rect">
            <a:avLst/>
          </a:prstGeom>
        </p:spPr>
        <p:txBody>
          <a:bodyPr lIns="0"/>
          <a:lstStyle>
            <a:lvl1pPr algn="l">
              <a:lnSpc>
                <a:spcPct val="90000"/>
              </a:lnSpc>
              <a:defRPr lang="en-GB" sz="3638" b="1" i="0" spc="-85"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Slide Number Placeholder 2">
            <a:extLst>
              <a:ext uri="{FF2B5EF4-FFF2-40B4-BE49-F238E27FC236}">
                <a16:creationId xmlns:a16="http://schemas.microsoft.com/office/drawing/2014/main" id="{1A6CAD04-1B28-F724-697E-6ADD81D12D4D}"/>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477113077"/>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Split Text">
    <p:bg>
      <p:bgPr>
        <a:solidFill>
          <a:srgbClr val="FFFFFF"/>
        </a:solidFill>
        <a:effectLst/>
      </p:bgPr>
    </p:bg>
    <p:spTree>
      <p:nvGrpSpPr>
        <p:cNvPr id="1" name=""/>
        <p:cNvGrpSpPr/>
        <p:nvPr/>
      </p:nvGrpSpPr>
      <p:grpSpPr>
        <a:xfrm>
          <a:off x="0" y="0"/>
          <a:ext cx="0" cy="0"/>
          <a:chOff x="0" y="0"/>
          <a:chExt cx="0" cy="0"/>
        </a:xfrm>
      </p:grpSpPr>
      <p:sp>
        <p:nvSpPr>
          <p:cNvPr id="2" name="white right half">
            <a:extLst>
              <a:ext uri="{FF2B5EF4-FFF2-40B4-BE49-F238E27FC236}">
                <a16:creationId xmlns:a16="http://schemas.microsoft.com/office/drawing/2014/main" id="{C93488C7-5D89-979A-AA32-600564DA21A0}"/>
              </a:ext>
            </a:extLst>
          </p:cNvPr>
          <p:cNvSpPr/>
          <p:nvPr userDrawn="1"/>
        </p:nvSpPr>
        <p:spPr>
          <a:xfrm>
            <a:off x="6096000" y="2"/>
            <a:ext cx="6096000"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9" name="Holder 6">
            <a:extLst>
              <a:ext uri="{FF2B5EF4-FFF2-40B4-BE49-F238E27FC236}">
                <a16:creationId xmlns:a16="http://schemas.microsoft.com/office/drawing/2014/main" id="{2924E4AC-F502-E950-914B-A1F3750F0A5C}"/>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11" name="Text Placeholder 10">
            <a:extLst>
              <a:ext uri="{FF2B5EF4-FFF2-40B4-BE49-F238E27FC236}">
                <a16:creationId xmlns:a16="http://schemas.microsoft.com/office/drawing/2014/main" id="{71590D42-2C36-EAC9-8382-14334668AD15}"/>
              </a:ext>
            </a:extLst>
          </p:cNvPr>
          <p:cNvSpPr>
            <a:spLocks noGrp="1"/>
          </p:cNvSpPr>
          <p:nvPr>
            <p:ph type="body" sz="quarter" idx="11"/>
          </p:nvPr>
        </p:nvSpPr>
        <p:spPr>
          <a:xfrm>
            <a:off x="550638" y="1488274"/>
            <a:ext cx="5360052" cy="4851814"/>
          </a:xfrm>
          <a:prstGeom prst="rect">
            <a:avLst/>
          </a:prstGeom>
        </p:spPr>
        <p:txBody>
          <a:bodyPr/>
          <a:lstStyle>
            <a:lvl1pPr>
              <a:defRPr sz="1092">
                <a:solidFill>
                  <a:srgbClr val="383738"/>
                </a:solidFill>
                <a:latin typeface="Poppins" panose="00000500000000000000" pitchFamily="2" charset="0"/>
                <a:cs typeface="Poppins" panose="00000500000000000000" pitchFamily="2" charset="0"/>
              </a:defRPr>
            </a:lvl1pPr>
            <a:lvl2pPr>
              <a:defRPr sz="1092">
                <a:solidFill>
                  <a:srgbClr val="383738"/>
                </a:solidFill>
                <a:latin typeface="Poppins" panose="00000500000000000000" pitchFamily="2" charset="0"/>
                <a:cs typeface="Poppins" panose="00000500000000000000" pitchFamily="2" charset="0"/>
              </a:defRPr>
            </a:lvl2pPr>
            <a:lvl3pPr>
              <a:defRPr sz="1092">
                <a:solidFill>
                  <a:srgbClr val="383738"/>
                </a:solidFill>
                <a:latin typeface="Poppins" panose="00000500000000000000" pitchFamily="2" charset="0"/>
                <a:cs typeface="Poppins" panose="00000500000000000000" pitchFamily="2" charset="0"/>
              </a:defRPr>
            </a:lvl3pPr>
            <a:lvl4pPr>
              <a:defRPr sz="1092">
                <a:solidFill>
                  <a:srgbClr val="383738"/>
                </a:solidFill>
                <a:latin typeface="Poppins" panose="00000500000000000000" pitchFamily="2" charset="0"/>
                <a:cs typeface="Poppins" panose="00000500000000000000" pitchFamily="2" charset="0"/>
              </a:defRPr>
            </a:lvl4pPr>
            <a:lvl5pPr>
              <a:defRPr sz="1092">
                <a:solidFill>
                  <a:srgbClr val="38373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a:extLst>
              <a:ext uri="{FF2B5EF4-FFF2-40B4-BE49-F238E27FC236}">
                <a16:creationId xmlns:a16="http://schemas.microsoft.com/office/drawing/2014/main" id="{DF84EA9B-CCC4-B1A1-139F-9DB5ED00A218}"/>
              </a:ext>
            </a:extLst>
          </p:cNvPr>
          <p:cNvSpPr>
            <a:spLocks noGrp="1"/>
          </p:cNvSpPr>
          <p:nvPr>
            <p:ph type="body" sz="quarter" idx="10" hasCustomPrompt="1"/>
          </p:nvPr>
        </p:nvSpPr>
        <p:spPr>
          <a:xfrm>
            <a:off x="550681" y="425496"/>
            <a:ext cx="5360475" cy="785532"/>
          </a:xfrm>
          <a:prstGeom prst="rect">
            <a:avLst/>
          </a:prstGeom>
        </p:spPr>
        <p:txBody>
          <a:bodyPr lIns="0"/>
          <a:lstStyle>
            <a:lvl1pPr>
              <a:lnSpc>
                <a:spcPct val="90000"/>
              </a:lnSpc>
              <a:defRPr lang="en-GB" sz="2456"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Tree>
    <p:extLst>
      <p:ext uri="{BB962C8B-B14F-4D97-AF65-F5344CB8AC3E}">
        <p14:creationId xmlns:p14="http://schemas.microsoft.com/office/powerpoint/2010/main" val="190980606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3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9A7DB-3722-496C-A8E1-91F1B4CC8341}"/>
              </a:ext>
            </a:extLst>
          </p:cNvPr>
          <p:cNvSpPr/>
          <p:nvPr userDrawn="1"/>
        </p:nvSpPr>
        <p:spPr>
          <a:xfrm>
            <a:off x="578546" y="1393444"/>
            <a:ext cx="5517454" cy="781565"/>
          </a:xfrm>
          <a:prstGeom prst="rect">
            <a:avLst/>
          </a:prstGeom>
          <a:gradFill>
            <a:gsLst>
              <a:gs pos="0">
                <a:srgbClr val="CE143D"/>
              </a:gs>
              <a:gs pos="7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11232"/>
            <a:ext cx="9927025" cy="765813"/>
          </a:xfrm>
          <a:prstGeom prst="rect">
            <a:avLst/>
          </a:prstGeom>
        </p:spPr>
        <p:txBody>
          <a:bodyPr lIns="0"/>
          <a:lstStyle>
            <a:lvl1pPr algn="l">
              <a:lnSpc>
                <a:spcPct val="90000"/>
              </a:lnSpc>
              <a:defRPr lang="en-GB" sz="3638" b="1" i="0" spc="-85"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Slide Number Placeholder 2">
            <a:extLst>
              <a:ext uri="{FF2B5EF4-FFF2-40B4-BE49-F238E27FC236}">
                <a16:creationId xmlns:a16="http://schemas.microsoft.com/office/drawing/2014/main" id="{12660FD9-803E-15E9-4CA7-7214EC25C178}"/>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45201661"/>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4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1DA05-9CF9-40BB-A88D-225E76F84A36}"/>
              </a:ext>
            </a:extLst>
          </p:cNvPr>
          <p:cNvSpPr/>
          <p:nvPr userDrawn="1"/>
        </p:nvSpPr>
        <p:spPr>
          <a:xfrm>
            <a:off x="578546" y="1390488"/>
            <a:ext cx="5517935" cy="784521"/>
          </a:xfrm>
          <a:prstGeom prst="rect">
            <a:avLst/>
          </a:prstGeom>
          <a:gradFill>
            <a:gsLst>
              <a:gs pos="0">
                <a:srgbClr val="0074C8"/>
              </a:gs>
              <a:gs pos="70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01834"/>
            <a:ext cx="9927025" cy="765813"/>
          </a:xfrm>
          <a:prstGeom prst="rect">
            <a:avLst/>
          </a:prstGeom>
        </p:spPr>
        <p:txBody>
          <a:bodyPr lIns="0"/>
          <a:lstStyle>
            <a:lvl1pPr algn="l">
              <a:lnSpc>
                <a:spcPct val="90000"/>
              </a:lnSpc>
              <a:defRPr lang="en-GB" sz="3638" b="1" i="0" spc="-85" dirty="0">
                <a:gradFill flip="none" rotWithShape="1">
                  <a:gsLst>
                    <a:gs pos="20000">
                      <a:srgbClr val="00838A"/>
                    </a:gs>
                    <a:gs pos="8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Slide Number Placeholder 2">
            <a:extLst>
              <a:ext uri="{FF2B5EF4-FFF2-40B4-BE49-F238E27FC236}">
                <a16:creationId xmlns:a16="http://schemas.microsoft.com/office/drawing/2014/main" id="{FE21FD56-0424-BEF5-1DA0-589263F948DA}"/>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859216549"/>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5_Title Only">
    <p:bg bwMode="auto">
      <p:bgPr>
        <a:solidFill>
          <a:srgbClr val="282828"/>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9CBE3-0EB5-A029-DBA2-92518630C388}"/>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1pPr>
            <a:lvl2pPr marL="485209"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2pPr>
            <a:lvl3pPr marL="762482"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3pPr>
            <a:lvl4pPr marL="1039756"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4pPr>
            <a:lvl5pPr marL="1317030"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1pPr>
            <a:lvl2pPr marL="485209"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2pPr>
            <a:lvl3pPr marL="762482"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3pPr>
            <a:lvl4pPr marL="1039756"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4pPr>
            <a:lvl5pPr marL="1317030"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Oval 4">
            <a:extLst>
              <a:ext uri="{FF2B5EF4-FFF2-40B4-BE49-F238E27FC236}">
                <a16:creationId xmlns:a16="http://schemas.microsoft.com/office/drawing/2014/main" id="{6840EC33-55AC-469F-275B-5E1EC14143C9}"/>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383738"/>
                </a:solidFill>
                <a:effectLst/>
                <a:uLnTx/>
                <a:uFillTx/>
                <a:latin typeface="Poppins"/>
                <a:ea typeface="+mj-ea"/>
                <a:cs typeface="Poppins"/>
              </a:rPr>
              <a:t>&gt;</a:t>
            </a:r>
            <a:endParaRPr kumimoji="0" lang="en-GB" sz="5821" b="1" i="0" u="none" strike="noStrike" kern="0" cap="none" spc="-85" normalizeH="0" baseline="0" noProof="0" dirty="0">
              <a:ln>
                <a:noFill/>
              </a:ln>
              <a:solidFill>
                <a:srgbClr val="383738"/>
              </a:solidFill>
              <a:effectLst/>
              <a:uLnTx/>
              <a:uFillTx/>
              <a:latin typeface="Poppins"/>
              <a:ea typeface="+mj-ea"/>
              <a:cs typeface="Poppins"/>
            </a:endParaRPr>
          </a:p>
        </p:txBody>
      </p:sp>
      <p:pic>
        <p:nvPicPr>
          <p:cNvPr id="6" name="Picture 5">
            <a:extLst>
              <a:ext uri="{FF2B5EF4-FFF2-40B4-BE49-F238E27FC236}">
                <a16:creationId xmlns:a16="http://schemas.microsoft.com/office/drawing/2014/main" id="{98D958D7-4CD9-578F-D3C2-488D1E84123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Slide Number Placeholder 2">
            <a:extLst>
              <a:ext uri="{FF2B5EF4-FFF2-40B4-BE49-F238E27FC236}">
                <a16:creationId xmlns:a16="http://schemas.microsoft.com/office/drawing/2014/main" id="{AA2423B1-C72E-25EA-79D4-45D9C3B96054}"/>
              </a:ext>
            </a:extLst>
          </p:cNvPr>
          <p:cNvSpPr>
            <a:spLocks noGrp="1"/>
          </p:cNvSpPr>
          <p:nvPr>
            <p:ph type="sldNum" sz="quarter" idx="4"/>
          </p:nvPr>
        </p:nvSpPr>
        <p:spPr>
          <a:xfrm>
            <a:off x="9030166" y="6444056"/>
            <a:ext cx="2804160" cy="130645"/>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02848022"/>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6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2" y="1390488"/>
            <a:ext cx="0" cy="5029592"/>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B6CF0B55-7AF0-E7C4-421B-5E4715E5DD77}"/>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55875"/>
            <a:ext cx="9927025" cy="765813"/>
          </a:xfrm>
          <a:prstGeom prst="rect">
            <a:avLst/>
          </a:prstGeom>
        </p:spPr>
        <p:txBody>
          <a:bodyPr lIns="0"/>
          <a:lstStyle>
            <a:lvl1pPr algn="l">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67266" y="2359104"/>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18">
            <a:extLst>
              <a:ext uri="{FF2B5EF4-FFF2-40B4-BE49-F238E27FC236}">
                <a16:creationId xmlns:a16="http://schemas.microsoft.com/office/drawing/2014/main" id="{C9FC9F50-694E-90F7-8F7B-5C797D5B6E15}"/>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67266" y="3023682"/>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1" name="Text Placeholder 18">
            <a:extLst>
              <a:ext uri="{FF2B5EF4-FFF2-40B4-BE49-F238E27FC236}">
                <a16:creationId xmlns:a16="http://schemas.microsoft.com/office/drawing/2014/main" id="{78B30593-0C5C-8096-61E1-F05F24B385FD}"/>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67266" y="3688260"/>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3" name="Text Placeholder 18">
            <a:extLst>
              <a:ext uri="{FF2B5EF4-FFF2-40B4-BE49-F238E27FC236}">
                <a16:creationId xmlns:a16="http://schemas.microsoft.com/office/drawing/2014/main" id="{46C7CBEE-D02B-DBD0-E946-9CB371DE5D32}"/>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67266" y="4352837"/>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5" name="Text Placeholder 18">
            <a:extLst>
              <a:ext uri="{FF2B5EF4-FFF2-40B4-BE49-F238E27FC236}">
                <a16:creationId xmlns:a16="http://schemas.microsoft.com/office/drawing/2014/main" id="{98AE79DD-F54E-C9C2-4633-72538D975095}"/>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67266" y="5017415"/>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7" name="Text Placeholder 18">
            <a:extLst>
              <a:ext uri="{FF2B5EF4-FFF2-40B4-BE49-F238E27FC236}">
                <a16:creationId xmlns:a16="http://schemas.microsoft.com/office/drawing/2014/main" id="{94169ADC-CA60-C67F-BE7A-C34CC74E9BF0}"/>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67266" y="5689290"/>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9" name="Text Placeholder 18">
            <a:extLst>
              <a:ext uri="{FF2B5EF4-FFF2-40B4-BE49-F238E27FC236}">
                <a16:creationId xmlns:a16="http://schemas.microsoft.com/office/drawing/2014/main" id="{74D2D858-EFC3-1AA5-56DC-5E35545B9DFE}"/>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6869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33274"/>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9785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624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2700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9888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Slide Number Placeholder 2">
            <a:extLst>
              <a:ext uri="{FF2B5EF4-FFF2-40B4-BE49-F238E27FC236}">
                <a16:creationId xmlns:a16="http://schemas.microsoft.com/office/drawing/2014/main" id="{4FC80838-9F8E-C32B-9004-215813646D1C}"/>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395024442"/>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7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718CC-2679-0052-68A6-4B091E2DAFA1}"/>
              </a:ext>
            </a:extLst>
          </p:cNvPr>
          <p:cNvSpPr/>
          <p:nvPr userDrawn="1"/>
        </p:nvSpPr>
        <p:spPr>
          <a:xfrm>
            <a:off x="578546" y="1390488"/>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6" name="Text Placeholder 8">
            <a:extLst>
              <a:ext uri="{FF2B5EF4-FFF2-40B4-BE49-F238E27FC236}">
                <a16:creationId xmlns:a16="http://schemas.microsoft.com/office/drawing/2014/main" id="{1007DC92-5898-486A-CA5C-978A12E1881C}"/>
              </a:ext>
            </a:extLst>
          </p:cNvPr>
          <p:cNvSpPr>
            <a:spLocks noGrp="1"/>
          </p:cNvSpPr>
          <p:nvPr>
            <p:ph type="body" sz="quarter" idx="10" hasCustomPrompt="1"/>
          </p:nvPr>
        </p:nvSpPr>
        <p:spPr>
          <a:xfrm>
            <a:off x="578546" y="459594"/>
            <a:ext cx="9927025" cy="765813"/>
          </a:xfrm>
          <a:prstGeom prst="rect">
            <a:avLst/>
          </a:prstGeom>
        </p:spPr>
        <p:txBody>
          <a:bodyPr lIns="0"/>
          <a:lstStyle>
            <a:lvl1pPr algn="l">
              <a:lnSpc>
                <a:spcPct val="90000"/>
              </a:lnSpc>
              <a:defRPr lang="en-GB" sz="3638" b="1" i="0" spc="-85"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578546" y="2359104"/>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578546" y="3023682"/>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578546" y="368826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578546" y="4352837"/>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578546" y="5017415"/>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578546" y="568929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57145"/>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2172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8630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5087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1545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873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8" name="Text Placeholder 18">
            <a:extLst>
              <a:ext uri="{FF2B5EF4-FFF2-40B4-BE49-F238E27FC236}">
                <a16:creationId xmlns:a16="http://schemas.microsoft.com/office/drawing/2014/main" id="{1E4D13A9-562C-D8BF-8563-09543956FE3E}"/>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 name="Text Placeholder 18">
            <a:extLst>
              <a:ext uri="{FF2B5EF4-FFF2-40B4-BE49-F238E27FC236}">
                <a16:creationId xmlns:a16="http://schemas.microsoft.com/office/drawing/2014/main" id="{BD6BC9BE-F46A-9028-C8CC-D293CCA177E4}"/>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0" name="Text Placeholder 18">
            <a:extLst>
              <a:ext uri="{FF2B5EF4-FFF2-40B4-BE49-F238E27FC236}">
                <a16:creationId xmlns:a16="http://schemas.microsoft.com/office/drawing/2014/main" id="{E489BC9D-EEBD-BD01-6693-93BEB7A59938}"/>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1" name="Text Placeholder 18">
            <a:extLst>
              <a:ext uri="{FF2B5EF4-FFF2-40B4-BE49-F238E27FC236}">
                <a16:creationId xmlns:a16="http://schemas.microsoft.com/office/drawing/2014/main" id="{E90AD699-7B92-8088-4EEE-261009026B98}"/>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2" name="Text Placeholder 18">
            <a:extLst>
              <a:ext uri="{FF2B5EF4-FFF2-40B4-BE49-F238E27FC236}">
                <a16:creationId xmlns:a16="http://schemas.microsoft.com/office/drawing/2014/main" id="{36016127-988B-A88E-4999-FCF1077C79D3}"/>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3" name="Text Placeholder 18">
            <a:extLst>
              <a:ext uri="{FF2B5EF4-FFF2-40B4-BE49-F238E27FC236}">
                <a16:creationId xmlns:a16="http://schemas.microsoft.com/office/drawing/2014/main" id="{5E103F97-3F28-FA9D-AD47-F25F087056CD}"/>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6" name="Slide Number Placeholder 2">
            <a:extLst>
              <a:ext uri="{FF2B5EF4-FFF2-40B4-BE49-F238E27FC236}">
                <a16:creationId xmlns:a16="http://schemas.microsoft.com/office/drawing/2014/main" id="{B43DF046-6580-EAA6-FCCE-7887B4D159B7}"/>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828692170"/>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8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49526D-781C-40CB-BA6A-E72F59C58DCA}"/>
              </a:ext>
            </a:extLst>
          </p:cNvPr>
          <p:cNvSpPr/>
          <p:nvPr userDrawn="1"/>
        </p:nvSpPr>
        <p:spPr>
          <a:xfrm>
            <a:off x="578546" y="1393444"/>
            <a:ext cx="5517454" cy="781565"/>
          </a:xfrm>
          <a:prstGeom prst="rect">
            <a:avLst/>
          </a:prstGeom>
          <a:gradFill>
            <a:gsLst>
              <a:gs pos="0">
                <a:srgbClr val="CE143D"/>
              </a:gs>
              <a:gs pos="7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81D29C53-A72E-0CB9-8839-BB6AB7C07A22}"/>
              </a:ext>
            </a:extLst>
          </p:cNvPr>
          <p:cNvSpPr>
            <a:spLocks noGrp="1"/>
          </p:cNvSpPr>
          <p:nvPr>
            <p:ph type="body" sz="quarter" idx="10" hasCustomPrompt="1"/>
          </p:nvPr>
        </p:nvSpPr>
        <p:spPr>
          <a:xfrm>
            <a:off x="578546" y="457440"/>
            <a:ext cx="9927025" cy="765813"/>
          </a:xfrm>
          <a:prstGeom prst="rect">
            <a:avLst/>
          </a:prstGeom>
        </p:spPr>
        <p:txBody>
          <a:bodyPr lIns="0"/>
          <a:lstStyle>
            <a:lvl1pPr algn="l">
              <a:lnSpc>
                <a:spcPct val="90000"/>
              </a:lnSpc>
              <a:defRPr lang="en-GB" sz="3638" b="1" i="0" spc="-85"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578546" y="2359104"/>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18">
            <a:extLst>
              <a:ext uri="{FF2B5EF4-FFF2-40B4-BE49-F238E27FC236}">
                <a16:creationId xmlns:a16="http://schemas.microsoft.com/office/drawing/2014/main" id="{C9FC9F50-694E-90F7-8F7B-5C797D5B6E15}"/>
              </a:ext>
            </a:extLst>
          </p:cNvPr>
          <p:cNvSpPr>
            <a:spLocks noGrp="1"/>
          </p:cNvSpPr>
          <p:nvPr>
            <p:ph type="body" sz="quarter" idx="18" hasCustomPrompt="1"/>
          </p:nvPr>
        </p:nvSpPr>
        <p:spPr>
          <a:xfrm>
            <a:off x="726411" y="2430073"/>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578546" y="3023682"/>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1" name="Text Placeholder 18">
            <a:extLst>
              <a:ext uri="{FF2B5EF4-FFF2-40B4-BE49-F238E27FC236}">
                <a16:creationId xmlns:a16="http://schemas.microsoft.com/office/drawing/2014/main" id="{78B30593-0C5C-8096-61E1-F05F24B385FD}"/>
              </a:ext>
            </a:extLst>
          </p:cNvPr>
          <p:cNvSpPr>
            <a:spLocks noGrp="1"/>
          </p:cNvSpPr>
          <p:nvPr>
            <p:ph type="body" sz="quarter" idx="19" hasCustomPrompt="1"/>
          </p:nvPr>
        </p:nvSpPr>
        <p:spPr>
          <a:xfrm>
            <a:off x="726411" y="3094651"/>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578546" y="368826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3" name="Text Placeholder 18">
            <a:extLst>
              <a:ext uri="{FF2B5EF4-FFF2-40B4-BE49-F238E27FC236}">
                <a16:creationId xmlns:a16="http://schemas.microsoft.com/office/drawing/2014/main" id="{46C7CBEE-D02B-DBD0-E946-9CB371DE5D32}"/>
              </a:ext>
            </a:extLst>
          </p:cNvPr>
          <p:cNvSpPr>
            <a:spLocks noGrp="1"/>
          </p:cNvSpPr>
          <p:nvPr>
            <p:ph type="body" sz="quarter" idx="20" hasCustomPrompt="1"/>
          </p:nvPr>
        </p:nvSpPr>
        <p:spPr>
          <a:xfrm>
            <a:off x="726411" y="3759229"/>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578546" y="4352837"/>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5" name="Text Placeholder 18">
            <a:extLst>
              <a:ext uri="{FF2B5EF4-FFF2-40B4-BE49-F238E27FC236}">
                <a16:creationId xmlns:a16="http://schemas.microsoft.com/office/drawing/2014/main" id="{98AE79DD-F54E-C9C2-4633-72538D975095}"/>
              </a:ext>
            </a:extLst>
          </p:cNvPr>
          <p:cNvSpPr>
            <a:spLocks noGrp="1"/>
          </p:cNvSpPr>
          <p:nvPr>
            <p:ph type="body" sz="quarter" idx="21" hasCustomPrompt="1"/>
          </p:nvPr>
        </p:nvSpPr>
        <p:spPr>
          <a:xfrm>
            <a:off x="726411" y="4423807"/>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578546" y="5017415"/>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7" name="Text Placeholder 18">
            <a:extLst>
              <a:ext uri="{FF2B5EF4-FFF2-40B4-BE49-F238E27FC236}">
                <a16:creationId xmlns:a16="http://schemas.microsoft.com/office/drawing/2014/main" id="{94169ADC-CA60-C67F-BE7A-C34CC74E9BF0}"/>
              </a:ext>
            </a:extLst>
          </p:cNvPr>
          <p:cNvSpPr>
            <a:spLocks noGrp="1"/>
          </p:cNvSpPr>
          <p:nvPr>
            <p:ph type="body" sz="quarter" idx="22" hasCustomPrompt="1"/>
          </p:nvPr>
        </p:nvSpPr>
        <p:spPr>
          <a:xfrm>
            <a:off x="726411" y="508838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578546" y="568929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9" name="Text Placeholder 18">
            <a:extLst>
              <a:ext uri="{FF2B5EF4-FFF2-40B4-BE49-F238E27FC236}">
                <a16:creationId xmlns:a16="http://schemas.microsoft.com/office/drawing/2014/main" id="{74D2D858-EFC3-1AA5-56DC-5E35545B9DFE}"/>
              </a:ext>
            </a:extLst>
          </p:cNvPr>
          <p:cNvSpPr>
            <a:spLocks noGrp="1"/>
          </p:cNvSpPr>
          <p:nvPr>
            <p:ph type="body" sz="quarter" idx="23" hasCustomPrompt="1"/>
          </p:nvPr>
        </p:nvSpPr>
        <p:spPr>
          <a:xfrm>
            <a:off x="726411" y="5760259"/>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430073"/>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094651"/>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759229"/>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423807"/>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088384"/>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760259"/>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350138900"/>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9_Title Only">
    <p:bg bwMode="auto">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8F699-DA39-E172-DE3D-C1C13EBFAFE8}"/>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0" name="Rectangle 19">
            <a:extLst>
              <a:ext uri="{FF2B5EF4-FFF2-40B4-BE49-F238E27FC236}">
                <a16:creationId xmlns:a16="http://schemas.microsoft.com/office/drawing/2014/main" id="{7D4AA341-F49D-91D7-895B-6BDD86F9487C}"/>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B0E9C0EA-4325-A6D0-53B1-E76FA5990B04}"/>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2" name="Rectangle 21">
            <a:extLst>
              <a:ext uri="{FF2B5EF4-FFF2-40B4-BE49-F238E27FC236}">
                <a16:creationId xmlns:a16="http://schemas.microsoft.com/office/drawing/2014/main" id="{0F90B8BF-8432-99BC-60EA-5FE208BF3E5C}"/>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3" name="Rectangle 22">
            <a:extLst>
              <a:ext uri="{FF2B5EF4-FFF2-40B4-BE49-F238E27FC236}">
                <a16:creationId xmlns:a16="http://schemas.microsoft.com/office/drawing/2014/main" id="{0C6AF5DF-1B1E-3492-A1D6-93F7EB04207F}"/>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4" name="Rectangle 23">
            <a:extLst>
              <a:ext uri="{FF2B5EF4-FFF2-40B4-BE49-F238E27FC236}">
                <a16:creationId xmlns:a16="http://schemas.microsoft.com/office/drawing/2014/main" id="{B3CCEBDA-EB3F-758B-0114-27C94693EEC0}"/>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Rectangle 1">
            <a:extLst>
              <a:ext uri="{FF2B5EF4-FFF2-40B4-BE49-F238E27FC236}">
                <a16:creationId xmlns:a16="http://schemas.microsoft.com/office/drawing/2014/main" id="{413FA371-0EB6-8CB2-768C-5A35A61B3B52}"/>
              </a:ext>
            </a:extLst>
          </p:cNvPr>
          <p:cNvSpPr/>
          <p:nvPr userDrawn="1"/>
        </p:nvSpPr>
        <p:spPr>
          <a:xfrm>
            <a:off x="578546" y="1390488"/>
            <a:ext cx="5517935" cy="784521"/>
          </a:xfrm>
          <a:prstGeom prst="rect">
            <a:avLst/>
          </a:prstGeom>
          <a:gradFill>
            <a:gsLst>
              <a:gs pos="0">
                <a:srgbClr val="0074C8"/>
              </a:gs>
              <a:gs pos="70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6" name="Text Placeholder 8">
            <a:extLst>
              <a:ext uri="{FF2B5EF4-FFF2-40B4-BE49-F238E27FC236}">
                <a16:creationId xmlns:a16="http://schemas.microsoft.com/office/drawing/2014/main" id="{0B316BE3-48F2-02B9-C633-43FECFF547E2}"/>
              </a:ext>
            </a:extLst>
          </p:cNvPr>
          <p:cNvSpPr>
            <a:spLocks noGrp="1"/>
          </p:cNvSpPr>
          <p:nvPr>
            <p:ph type="body" sz="quarter" idx="10" hasCustomPrompt="1"/>
          </p:nvPr>
        </p:nvSpPr>
        <p:spPr>
          <a:xfrm>
            <a:off x="578546" y="459594"/>
            <a:ext cx="9927025" cy="765813"/>
          </a:xfrm>
          <a:prstGeom prst="rect">
            <a:avLst/>
          </a:prstGeom>
        </p:spPr>
        <p:txBody>
          <a:bodyPr lIns="0"/>
          <a:lstStyle>
            <a:lvl1pPr algn="l">
              <a:lnSpc>
                <a:spcPct val="90000"/>
              </a:lnSpc>
              <a:defRPr lang="en-GB" sz="3638" b="1" i="0" spc="-85" dirty="0">
                <a:gradFill flip="none" rotWithShape="1">
                  <a:gsLst>
                    <a:gs pos="20000">
                      <a:srgbClr val="00838A"/>
                    </a:gs>
                    <a:gs pos="80000">
                      <a:srgbClr val="68A445"/>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88339" y="2359104"/>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88339" y="3023682"/>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88339" y="3688260"/>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88339" y="4352837"/>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88339" y="5017415"/>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88339" y="5689290"/>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57145"/>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2172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8630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5087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1545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873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8" name="Text Placeholder 18">
            <a:extLst>
              <a:ext uri="{FF2B5EF4-FFF2-40B4-BE49-F238E27FC236}">
                <a16:creationId xmlns:a16="http://schemas.microsoft.com/office/drawing/2014/main" id="{FF2CFD2F-DC7D-82FC-1EB8-5A68021E1216}"/>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 name="Text Placeholder 18">
            <a:extLst>
              <a:ext uri="{FF2B5EF4-FFF2-40B4-BE49-F238E27FC236}">
                <a16:creationId xmlns:a16="http://schemas.microsoft.com/office/drawing/2014/main" id="{216FF7DF-6D2E-2523-575F-C94EAF4691AA}"/>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0" name="Text Placeholder 18">
            <a:extLst>
              <a:ext uri="{FF2B5EF4-FFF2-40B4-BE49-F238E27FC236}">
                <a16:creationId xmlns:a16="http://schemas.microsoft.com/office/drawing/2014/main" id="{86FD3358-81B0-7378-6BF7-79DA1B02DFA7}"/>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1" name="Text Placeholder 18">
            <a:extLst>
              <a:ext uri="{FF2B5EF4-FFF2-40B4-BE49-F238E27FC236}">
                <a16:creationId xmlns:a16="http://schemas.microsoft.com/office/drawing/2014/main" id="{1A7C45E9-8822-833A-5A3C-51DFE4B40F44}"/>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2" name="Text Placeholder 18">
            <a:extLst>
              <a:ext uri="{FF2B5EF4-FFF2-40B4-BE49-F238E27FC236}">
                <a16:creationId xmlns:a16="http://schemas.microsoft.com/office/drawing/2014/main" id="{3C95FB88-4102-E343-A086-09C11D3B16F3}"/>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3" name="Text Placeholder 18">
            <a:extLst>
              <a:ext uri="{FF2B5EF4-FFF2-40B4-BE49-F238E27FC236}">
                <a16:creationId xmlns:a16="http://schemas.microsoft.com/office/drawing/2014/main" id="{85B1B338-E6A5-14B6-2A7B-6ECE78B76E31}"/>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Tree>
    <p:extLst>
      <p:ext uri="{BB962C8B-B14F-4D97-AF65-F5344CB8AC3E}">
        <p14:creationId xmlns:p14="http://schemas.microsoft.com/office/powerpoint/2010/main" val="1202347498"/>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0_Title Only">
    <p:bg bwMode="auto">
      <p:bgPr>
        <a:solidFill>
          <a:srgbClr val="282828"/>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C1D933-4030-3474-3018-B843CB88011A}"/>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732841" cy="784521"/>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88339" y="2359104"/>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88339" y="3023682"/>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88339" y="3688260"/>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88339" y="4352837"/>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88339" y="5017415"/>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88339" y="5689290"/>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430073"/>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094651"/>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759229"/>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423807"/>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088384"/>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760259"/>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6" name="Oval 5">
            <a:extLst>
              <a:ext uri="{FF2B5EF4-FFF2-40B4-BE49-F238E27FC236}">
                <a16:creationId xmlns:a16="http://schemas.microsoft.com/office/drawing/2014/main" id="{2FEF7EAB-9960-037F-DB35-5EC6049DD5B5}"/>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3" name="Picture 12">
            <a:extLst>
              <a:ext uri="{FF2B5EF4-FFF2-40B4-BE49-F238E27FC236}">
                <a16:creationId xmlns:a16="http://schemas.microsoft.com/office/drawing/2014/main" id="{2530F64D-8973-FF91-B94E-EF8297AEB9F3}"/>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Text Placeholder 18">
            <a:extLst>
              <a:ext uri="{FF2B5EF4-FFF2-40B4-BE49-F238E27FC236}">
                <a16:creationId xmlns:a16="http://schemas.microsoft.com/office/drawing/2014/main" id="{8C3F2A9D-C60F-86A5-C38C-D328DD4D376F}"/>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 name="Text Placeholder 18">
            <a:extLst>
              <a:ext uri="{FF2B5EF4-FFF2-40B4-BE49-F238E27FC236}">
                <a16:creationId xmlns:a16="http://schemas.microsoft.com/office/drawing/2014/main" id="{7DF95B44-15C5-2631-5665-4E7D56B65DB0}"/>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0" name="Text Placeholder 18">
            <a:extLst>
              <a:ext uri="{FF2B5EF4-FFF2-40B4-BE49-F238E27FC236}">
                <a16:creationId xmlns:a16="http://schemas.microsoft.com/office/drawing/2014/main" id="{15C1BE6D-0737-81B0-5B2C-1F4058EF7E62}"/>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1" name="Text Placeholder 18">
            <a:extLst>
              <a:ext uri="{FF2B5EF4-FFF2-40B4-BE49-F238E27FC236}">
                <a16:creationId xmlns:a16="http://schemas.microsoft.com/office/drawing/2014/main" id="{9A04E48E-E3F2-00E5-6337-C4F504814D81}"/>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6" name="Text Placeholder 18">
            <a:extLst>
              <a:ext uri="{FF2B5EF4-FFF2-40B4-BE49-F238E27FC236}">
                <a16:creationId xmlns:a16="http://schemas.microsoft.com/office/drawing/2014/main" id="{EC46E16D-8C76-6E55-6AE1-721B8467E693}"/>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8" name="Text Placeholder 18">
            <a:extLst>
              <a:ext uri="{FF2B5EF4-FFF2-40B4-BE49-F238E27FC236}">
                <a16:creationId xmlns:a16="http://schemas.microsoft.com/office/drawing/2014/main" id="{41C69D5E-D6CD-328D-0295-BB469203B6D0}"/>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Tree>
    <p:extLst>
      <p:ext uri="{BB962C8B-B14F-4D97-AF65-F5344CB8AC3E}">
        <p14:creationId xmlns:p14="http://schemas.microsoft.com/office/powerpoint/2010/main" val="3585384624"/>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1_Title Only">
    <p:bg bwMode="auto">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7099A3-A5DD-CC33-561D-1C1D0FFE8E67}"/>
              </a:ext>
            </a:extLst>
          </p:cNvPr>
          <p:cNvSpPr/>
          <p:nvPr userDrawn="1"/>
        </p:nvSpPr>
        <p:spPr>
          <a:xfrm>
            <a:off x="578546" y="4731787"/>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2" name="Rectangle 21">
            <a:extLst>
              <a:ext uri="{FF2B5EF4-FFF2-40B4-BE49-F238E27FC236}">
                <a16:creationId xmlns:a16="http://schemas.microsoft.com/office/drawing/2014/main" id="{21EF644A-1C35-261E-B0F2-AB584A034E92}"/>
              </a:ext>
            </a:extLst>
          </p:cNvPr>
          <p:cNvSpPr/>
          <p:nvPr userDrawn="1"/>
        </p:nvSpPr>
        <p:spPr>
          <a:xfrm>
            <a:off x="578546" y="3027827"/>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2" name="Rectangle 11">
            <a:extLst>
              <a:ext uri="{FF2B5EF4-FFF2-40B4-BE49-F238E27FC236}">
                <a16:creationId xmlns:a16="http://schemas.microsoft.com/office/drawing/2014/main" id="{DA49F5ED-1D1C-D0A1-F251-9A33CAA04695}"/>
              </a:ext>
            </a:extLst>
          </p:cNvPr>
          <p:cNvSpPr/>
          <p:nvPr userDrawn="1"/>
        </p:nvSpPr>
        <p:spPr>
          <a:xfrm>
            <a:off x="578546" y="1338858"/>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sp>
        <p:nvSpPr>
          <p:cNvPr id="48" name="Oval 47">
            <a:extLst>
              <a:ext uri="{FF2B5EF4-FFF2-40B4-BE49-F238E27FC236}">
                <a16:creationId xmlns:a16="http://schemas.microsoft.com/office/drawing/2014/main" id="{DE1824B6-B999-788C-3A7F-BF0987166CBB}"/>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Text Placeholder 8">
            <a:extLst>
              <a:ext uri="{FF2B5EF4-FFF2-40B4-BE49-F238E27FC236}">
                <a16:creationId xmlns:a16="http://schemas.microsoft.com/office/drawing/2014/main" id="{7E8E46EC-382A-3D72-D1DE-AD849182FFE4}"/>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8" name="Text Placeholder 23">
            <a:extLst>
              <a:ext uri="{FF2B5EF4-FFF2-40B4-BE49-F238E27FC236}">
                <a16:creationId xmlns:a16="http://schemas.microsoft.com/office/drawing/2014/main" id="{3D3AA54E-BAA6-E536-57E9-931CD3016040}"/>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3">
            <a:extLst>
              <a:ext uri="{FF2B5EF4-FFF2-40B4-BE49-F238E27FC236}">
                <a16:creationId xmlns:a16="http://schemas.microsoft.com/office/drawing/2014/main" id="{287F62AF-EE6D-979A-AD5F-17176E146283}"/>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3">
            <a:extLst>
              <a:ext uri="{FF2B5EF4-FFF2-40B4-BE49-F238E27FC236}">
                <a16:creationId xmlns:a16="http://schemas.microsoft.com/office/drawing/2014/main" id="{0FBE3A4F-8E22-001B-FCDA-E7D9BFCC1DF4}"/>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C0013390-2FD9-6ECE-D282-8E6DEFA6815D}"/>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5">
            <a:extLst>
              <a:ext uri="{FF2B5EF4-FFF2-40B4-BE49-F238E27FC236}">
                <a16:creationId xmlns:a16="http://schemas.microsoft.com/office/drawing/2014/main" id="{80C26EC9-E03C-34C4-C3F3-24CF83AF362D}"/>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4" name="Text Placeholder 35">
            <a:extLst>
              <a:ext uri="{FF2B5EF4-FFF2-40B4-BE49-F238E27FC236}">
                <a16:creationId xmlns:a16="http://schemas.microsoft.com/office/drawing/2014/main" id="{8C781880-D72F-E99C-0D95-2FADFA92DE84}"/>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5" name="Text Placeholder 35">
            <a:extLst>
              <a:ext uri="{FF2B5EF4-FFF2-40B4-BE49-F238E27FC236}">
                <a16:creationId xmlns:a16="http://schemas.microsoft.com/office/drawing/2014/main" id="{570DD75F-3666-82EF-D357-8A7566E0AD6C}"/>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A679454F-56AA-8731-80BE-C74F6B0475AB}"/>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C27BA3BA-A3AF-7C0B-54F4-9F499628CE13}"/>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DD722CF-0F8F-ABF7-E910-CC92F7C99A55}"/>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42">
            <a:extLst>
              <a:ext uri="{FF2B5EF4-FFF2-40B4-BE49-F238E27FC236}">
                <a16:creationId xmlns:a16="http://schemas.microsoft.com/office/drawing/2014/main" id="{C5DFF3F3-825B-9F46-A748-F410478E0C9B}"/>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0" name="Straight Connector 19">
            <a:extLst>
              <a:ext uri="{FF2B5EF4-FFF2-40B4-BE49-F238E27FC236}">
                <a16:creationId xmlns:a16="http://schemas.microsoft.com/office/drawing/2014/main" id="{D3FEDA2C-8B80-FE71-7F5A-B085B8897366}"/>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Tree>
    <p:extLst>
      <p:ext uri="{BB962C8B-B14F-4D97-AF65-F5344CB8AC3E}">
        <p14:creationId xmlns:p14="http://schemas.microsoft.com/office/powerpoint/2010/main" val="2260347517"/>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2_Title Only">
    <p:bg bwMode="auto">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7099A3-A5DD-CC33-561D-1C1D0FFE8E67}"/>
              </a:ext>
            </a:extLst>
          </p:cNvPr>
          <p:cNvSpPr/>
          <p:nvPr userDrawn="1"/>
        </p:nvSpPr>
        <p:spPr>
          <a:xfrm>
            <a:off x="578546" y="4731787"/>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2" name="Rectangle 21">
            <a:extLst>
              <a:ext uri="{FF2B5EF4-FFF2-40B4-BE49-F238E27FC236}">
                <a16:creationId xmlns:a16="http://schemas.microsoft.com/office/drawing/2014/main" id="{21EF644A-1C35-261E-B0F2-AB584A034E92}"/>
              </a:ext>
            </a:extLst>
          </p:cNvPr>
          <p:cNvSpPr/>
          <p:nvPr userDrawn="1"/>
        </p:nvSpPr>
        <p:spPr>
          <a:xfrm>
            <a:off x="578546" y="3027827"/>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2" name="Rectangle 11">
            <a:extLst>
              <a:ext uri="{FF2B5EF4-FFF2-40B4-BE49-F238E27FC236}">
                <a16:creationId xmlns:a16="http://schemas.microsoft.com/office/drawing/2014/main" id="{DA49F5ED-1D1C-D0A1-F251-9A33CAA04695}"/>
              </a:ext>
            </a:extLst>
          </p:cNvPr>
          <p:cNvSpPr/>
          <p:nvPr userDrawn="1"/>
        </p:nvSpPr>
        <p:spPr>
          <a:xfrm>
            <a:off x="578546" y="1338858"/>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sp>
        <p:nvSpPr>
          <p:cNvPr id="48" name="Oval 47">
            <a:extLst>
              <a:ext uri="{FF2B5EF4-FFF2-40B4-BE49-F238E27FC236}">
                <a16:creationId xmlns:a16="http://schemas.microsoft.com/office/drawing/2014/main" id="{DE1824B6-B999-788C-3A7F-BF0987166CBB}"/>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Text Placeholder 8">
            <a:extLst>
              <a:ext uri="{FF2B5EF4-FFF2-40B4-BE49-F238E27FC236}">
                <a16:creationId xmlns:a16="http://schemas.microsoft.com/office/drawing/2014/main" id="{7E8E46EC-382A-3D72-D1DE-AD849182FFE4}"/>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8" name="Text Placeholder 23">
            <a:extLst>
              <a:ext uri="{FF2B5EF4-FFF2-40B4-BE49-F238E27FC236}">
                <a16:creationId xmlns:a16="http://schemas.microsoft.com/office/drawing/2014/main" id="{3D3AA54E-BAA6-E536-57E9-931CD3016040}"/>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3">
            <a:extLst>
              <a:ext uri="{FF2B5EF4-FFF2-40B4-BE49-F238E27FC236}">
                <a16:creationId xmlns:a16="http://schemas.microsoft.com/office/drawing/2014/main" id="{287F62AF-EE6D-979A-AD5F-17176E146283}"/>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3">
            <a:extLst>
              <a:ext uri="{FF2B5EF4-FFF2-40B4-BE49-F238E27FC236}">
                <a16:creationId xmlns:a16="http://schemas.microsoft.com/office/drawing/2014/main" id="{0FBE3A4F-8E22-001B-FCDA-E7D9BFCC1DF4}"/>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C0013390-2FD9-6ECE-D282-8E6DEFA6815D}"/>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5">
            <a:extLst>
              <a:ext uri="{FF2B5EF4-FFF2-40B4-BE49-F238E27FC236}">
                <a16:creationId xmlns:a16="http://schemas.microsoft.com/office/drawing/2014/main" id="{80C26EC9-E03C-34C4-C3F3-24CF83AF362D}"/>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4" name="Text Placeholder 35">
            <a:extLst>
              <a:ext uri="{FF2B5EF4-FFF2-40B4-BE49-F238E27FC236}">
                <a16:creationId xmlns:a16="http://schemas.microsoft.com/office/drawing/2014/main" id="{8C781880-D72F-E99C-0D95-2FADFA92DE84}"/>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5" name="Text Placeholder 35">
            <a:extLst>
              <a:ext uri="{FF2B5EF4-FFF2-40B4-BE49-F238E27FC236}">
                <a16:creationId xmlns:a16="http://schemas.microsoft.com/office/drawing/2014/main" id="{570DD75F-3666-82EF-D357-8A7566E0AD6C}"/>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A679454F-56AA-8731-80BE-C74F6B0475AB}"/>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C27BA3BA-A3AF-7C0B-54F4-9F499628CE13}"/>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DD722CF-0F8F-ABF7-E910-CC92F7C99A55}"/>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42">
            <a:extLst>
              <a:ext uri="{FF2B5EF4-FFF2-40B4-BE49-F238E27FC236}">
                <a16:creationId xmlns:a16="http://schemas.microsoft.com/office/drawing/2014/main" id="{C5DFF3F3-825B-9F46-A748-F410478E0C9B}"/>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0" name="Straight Connector 19">
            <a:extLst>
              <a:ext uri="{FF2B5EF4-FFF2-40B4-BE49-F238E27FC236}">
                <a16:creationId xmlns:a16="http://schemas.microsoft.com/office/drawing/2014/main" id="{D3FEDA2C-8B80-FE71-7F5A-B085B8897366}"/>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 name="Slide Number Placeholder 2">
            <a:extLst>
              <a:ext uri="{FF2B5EF4-FFF2-40B4-BE49-F238E27FC236}">
                <a16:creationId xmlns:a16="http://schemas.microsoft.com/office/drawing/2014/main" id="{2CA2C4E2-C3F8-0CC6-F4D7-D4A7BA040ADE}"/>
              </a:ext>
            </a:extLst>
          </p:cNvPr>
          <p:cNvSpPr>
            <a:spLocks noGrp="1"/>
          </p:cNvSpPr>
          <p:nvPr>
            <p:ph type="sldNum" sz="quarter" idx="4"/>
          </p:nvPr>
        </p:nvSpPr>
        <p:spPr>
          <a:xfrm>
            <a:off x="9030166" y="6444056"/>
            <a:ext cx="2804160" cy="130645"/>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833378988"/>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Title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104440C-04FA-CDA9-3664-06D22AEB90C8}"/>
              </a:ext>
            </a:extLst>
          </p:cNvPr>
          <p:cNvSpPr>
            <a:spLocks noGrp="1"/>
          </p:cNvSpPr>
          <p:nvPr>
            <p:ph type="pic" sz="quarter" idx="14"/>
          </p:nvPr>
        </p:nvSpPr>
        <p:spPr>
          <a:xfrm>
            <a:off x="0" y="0"/>
            <a:ext cx="12192000" cy="6858000"/>
          </a:xfrm>
          <a:prstGeom prst="rect">
            <a:avLst/>
          </a:prstGeom>
          <a:solidFill>
            <a:srgbClr val="282828"/>
          </a:solidFill>
        </p:spPr>
        <p:txBody>
          <a:bodyPr/>
          <a:lstStyle/>
          <a:p>
            <a:endParaRPr lang="en-GB"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3980" b="1" i="0" spc="-64" dirty="0">
                <a:gradFill flip="none" rotWithShape="1">
                  <a:gsLst>
                    <a:gs pos="0">
                      <a:srgbClr val="01863B"/>
                    </a:gs>
                    <a:gs pos="7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7" y="3650487"/>
            <a:ext cx="4688491" cy="573170"/>
          </a:xfrm>
          <a:prstGeom prst="rect">
            <a:avLst/>
          </a:prstGeom>
        </p:spPr>
        <p:txBody>
          <a:bodyPr vert="horz" wrap="square" lIns="0" tIns="16510" rIns="0" bIns="0" rtlCol="0">
            <a:spAutoFit/>
          </a:bodyPr>
          <a:lstStyle>
            <a:lvl1pPr>
              <a:defRPr lang="en-GB" sz="3980" b="1" i="0" spc="-64" dirty="0">
                <a:solidFill>
                  <a:schemeClr val="bg1"/>
                </a:solidFill>
                <a:latin typeface="Poppins"/>
                <a:ea typeface="+mj-ea"/>
                <a:cs typeface="Poppins"/>
              </a:defRPr>
            </a:lvl1pPr>
          </a:lstStyle>
          <a:p>
            <a:pPr marL="5776" lvl="0">
              <a:lnSpc>
                <a:spcPts val="4276"/>
              </a:lnSpc>
              <a:spcBef>
                <a:spcPts val="5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8" y="4632980"/>
            <a:ext cx="4707745" cy="149656"/>
          </a:xfrm>
          <a:prstGeom prst="rect">
            <a:avLst/>
          </a:prstGeom>
        </p:spPr>
        <p:txBody>
          <a:bodyPr vert="horz" wrap="square" lIns="0" tIns="16510" rIns="0" bIns="0" rtlCol="0">
            <a:spAutoFit/>
          </a:bodyPr>
          <a:lstStyle>
            <a:lvl1pPr>
              <a:defRPr lang="en-US" sz="864"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8" y="4837208"/>
            <a:ext cx="4707745" cy="149656"/>
          </a:xfrm>
          <a:prstGeom prst="rect">
            <a:avLst/>
          </a:prstGeom>
        </p:spPr>
        <p:txBody>
          <a:bodyPr vert="horz" wrap="square" lIns="0" tIns="16510" rIns="0" bIns="0" rtlCol="0">
            <a:spAutoFit/>
          </a:bodyPr>
          <a:lstStyle>
            <a:lvl1pPr>
              <a:defRPr lang="en-US" sz="864"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Insert Date</a:t>
            </a:r>
            <a:endParaRPr lang="en-GB"/>
          </a:p>
        </p:txBody>
      </p:sp>
      <p:sp>
        <p:nvSpPr>
          <p:cNvPr id="2" name="Holder 6">
            <a:extLst>
              <a:ext uri="{FF2B5EF4-FFF2-40B4-BE49-F238E27FC236}">
                <a16:creationId xmlns:a16="http://schemas.microsoft.com/office/drawing/2014/main" id="{847B631E-8E16-9FAD-C898-7E2EF86A8CE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74FF2558-7B35-66B2-7932-D73F303131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504859017"/>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3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D0292F-C587-C669-E116-892AA38826A6}"/>
              </a:ext>
            </a:extLst>
          </p:cNvPr>
          <p:cNvSpPr/>
          <p:nvPr userDrawn="1"/>
        </p:nvSpPr>
        <p:spPr>
          <a:xfrm>
            <a:off x="578545" y="3023667"/>
            <a:ext cx="1695987" cy="1572989"/>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Rectangle 8">
            <a:extLst>
              <a:ext uri="{FF2B5EF4-FFF2-40B4-BE49-F238E27FC236}">
                <a16:creationId xmlns:a16="http://schemas.microsoft.com/office/drawing/2014/main" id="{5A530506-FF5D-921E-3E13-8FA52C569A33}"/>
              </a:ext>
            </a:extLst>
          </p:cNvPr>
          <p:cNvSpPr/>
          <p:nvPr userDrawn="1"/>
        </p:nvSpPr>
        <p:spPr>
          <a:xfrm>
            <a:off x="578545" y="4728539"/>
            <a:ext cx="1695987" cy="1572989"/>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6" name="Rectangle 5">
            <a:extLst>
              <a:ext uri="{FF2B5EF4-FFF2-40B4-BE49-F238E27FC236}">
                <a16:creationId xmlns:a16="http://schemas.microsoft.com/office/drawing/2014/main" id="{27E1D3BA-0E6F-B947-90A0-579E4FC9785C}"/>
              </a:ext>
            </a:extLst>
          </p:cNvPr>
          <p:cNvSpPr/>
          <p:nvPr userDrawn="1"/>
        </p:nvSpPr>
        <p:spPr>
          <a:xfrm>
            <a:off x="578545" y="1318613"/>
            <a:ext cx="1695987" cy="1572989"/>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93825"/>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74795"/>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55766"/>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10" name="Text Placeholder 23">
            <a:extLst>
              <a:ext uri="{FF2B5EF4-FFF2-40B4-BE49-F238E27FC236}">
                <a16:creationId xmlns:a16="http://schemas.microsoft.com/office/drawing/2014/main" id="{E26C28CA-7242-AD5C-5274-301EDC9B1700}"/>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B8877690-A043-4C1B-5C35-75F4083C9D85}"/>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0288D160-0B02-9880-A366-91A4D9BEA076}"/>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4FFF7B8D-C3EC-060E-D993-2E44DF2FDB1B}"/>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B72B0207-A163-E0ED-3923-33156C8874E7}"/>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FE495A40-C56F-4213-F415-EFF398B94BCB}"/>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536B0071-34B3-2E3D-CCF0-0D42E3209C3A}"/>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139D4429-BE12-5390-AF10-918BE1F5211A}"/>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C78BF735-9CB2-51EC-8E9B-58CC3E1AC97A}"/>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2FD98776-E6C7-162C-50CC-62B7D6752B13}"/>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DA777891-4317-4B36-4A28-295901BDAC1B}"/>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B005D0D3-4757-3AC7-1FE0-B64F28F3F229}"/>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 name="Oval 1">
            <a:extLst>
              <a:ext uri="{FF2B5EF4-FFF2-40B4-BE49-F238E27FC236}">
                <a16:creationId xmlns:a16="http://schemas.microsoft.com/office/drawing/2014/main" id="{85C40366-88E0-B17A-449E-79C5FD819B4C}"/>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Tree>
    <p:extLst>
      <p:ext uri="{BB962C8B-B14F-4D97-AF65-F5344CB8AC3E}">
        <p14:creationId xmlns:p14="http://schemas.microsoft.com/office/powerpoint/2010/main" val="2050546165"/>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4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85585-C58B-F50C-8C22-1DB290033F54}"/>
              </a:ext>
            </a:extLst>
          </p:cNvPr>
          <p:cNvSpPr>
            <a:spLocks/>
          </p:cNvSpPr>
          <p:nvPr userDrawn="1"/>
        </p:nvSpPr>
        <p:spPr>
          <a:xfrm>
            <a:off x="578521" y="1323660"/>
            <a:ext cx="1695987" cy="156722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Rectangle 4">
            <a:extLst>
              <a:ext uri="{FF2B5EF4-FFF2-40B4-BE49-F238E27FC236}">
                <a16:creationId xmlns:a16="http://schemas.microsoft.com/office/drawing/2014/main" id="{55A608C4-2500-5923-04F8-2912A23AF6EA}"/>
              </a:ext>
            </a:extLst>
          </p:cNvPr>
          <p:cNvSpPr>
            <a:spLocks/>
          </p:cNvSpPr>
          <p:nvPr userDrawn="1"/>
        </p:nvSpPr>
        <p:spPr>
          <a:xfrm>
            <a:off x="578521" y="3025402"/>
            <a:ext cx="1695987" cy="157125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7" name="Rectangle 6">
            <a:extLst>
              <a:ext uri="{FF2B5EF4-FFF2-40B4-BE49-F238E27FC236}">
                <a16:creationId xmlns:a16="http://schemas.microsoft.com/office/drawing/2014/main" id="{2BB1EAFC-18CC-0BBA-24E1-29EDBD47345C}"/>
              </a:ext>
            </a:extLst>
          </p:cNvPr>
          <p:cNvSpPr>
            <a:spLocks/>
          </p:cNvSpPr>
          <p:nvPr userDrawn="1"/>
        </p:nvSpPr>
        <p:spPr>
          <a:xfrm>
            <a:off x="578521" y="4728538"/>
            <a:ext cx="1695987" cy="1565101"/>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10" name="Text Placeholder 23">
            <a:extLst>
              <a:ext uri="{FF2B5EF4-FFF2-40B4-BE49-F238E27FC236}">
                <a16:creationId xmlns:a16="http://schemas.microsoft.com/office/drawing/2014/main" id="{D78514DA-5D73-4890-54D9-CF8395A178E2}"/>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FB217C48-40F4-65DF-64E8-38D71B98A7E0}"/>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89D953AE-5CB2-E030-D8CB-8035FEA548BC}"/>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92BFB1C1-56F0-C642-1BCA-6BF102C10720}"/>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A32CB4DA-FD11-CD7C-6979-81AF29513B64}"/>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BDB0AD76-F656-9FEE-B5D4-EC2D499F16F1}"/>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52B03F8B-90C1-2F59-9CD6-03379ACFE7E8}"/>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E996F7D-6A12-8A29-7722-824A0D95A048}"/>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7B408758-B558-8385-9024-E1E5701CE7BF}"/>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4F695F6C-DBDB-B78D-CA9B-D7A5163B63F9}"/>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B42AB0B6-9A75-F18D-DF5E-20657EEB33AC}"/>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19040BFE-DF6B-E1CA-6428-66E2890373D9}"/>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6" name="Text Placeholder 8">
            <a:extLst>
              <a:ext uri="{FF2B5EF4-FFF2-40B4-BE49-F238E27FC236}">
                <a16:creationId xmlns:a16="http://schemas.microsoft.com/office/drawing/2014/main" id="{5563C26F-06EA-97B2-DFA7-85EA8D6BDC9C}"/>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6" name="Oval 5">
            <a:extLst>
              <a:ext uri="{FF2B5EF4-FFF2-40B4-BE49-F238E27FC236}">
                <a16:creationId xmlns:a16="http://schemas.microsoft.com/office/drawing/2014/main" id="{9658C66B-5DC8-13AC-F87F-7995831093BC}"/>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Tree>
    <p:extLst>
      <p:ext uri="{BB962C8B-B14F-4D97-AF65-F5344CB8AC3E}">
        <p14:creationId xmlns:p14="http://schemas.microsoft.com/office/powerpoint/2010/main" val="1810338052"/>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5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85585-C58B-F50C-8C22-1DB290033F54}"/>
              </a:ext>
            </a:extLst>
          </p:cNvPr>
          <p:cNvSpPr>
            <a:spLocks/>
          </p:cNvSpPr>
          <p:nvPr userDrawn="1"/>
        </p:nvSpPr>
        <p:spPr>
          <a:xfrm>
            <a:off x="578521" y="1323660"/>
            <a:ext cx="1695987" cy="156722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Rectangle 4">
            <a:extLst>
              <a:ext uri="{FF2B5EF4-FFF2-40B4-BE49-F238E27FC236}">
                <a16:creationId xmlns:a16="http://schemas.microsoft.com/office/drawing/2014/main" id="{55A608C4-2500-5923-04F8-2912A23AF6EA}"/>
              </a:ext>
            </a:extLst>
          </p:cNvPr>
          <p:cNvSpPr>
            <a:spLocks/>
          </p:cNvSpPr>
          <p:nvPr userDrawn="1"/>
        </p:nvSpPr>
        <p:spPr>
          <a:xfrm>
            <a:off x="578521" y="3025402"/>
            <a:ext cx="1695987" cy="157125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7" name="Rectangle 6">
            <a:extLst>
              <a:ext uri="{FF2B5EF4-FFF2-40B4-BE49-F238E27FC236}">
                <a16:creationId xmlns:a16="http://schemas.microsoft.com/office/drawing/2014/main" id="{2BB1EAFC-18CC-0BBA-24E1-29EDBD47345C}"/>
              </a:ext>
            </a:extLst>
          </p:cNvPr>
          <p:cNvSpPr>
            <a:spLocks/>
          </p:cNvSpPr>
          <p:nvPr userDrawn="1"/>
        </p:nvSpPr>
        <p:spPr>
          <a:xfrm>
            <a:off x="578521" y="4728538"/>
            <a:ext cx="1695987" cy="1565101"/>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10" name="Text Placeholder 23">
            <a:extLst>
              <a:ext uri="{FF2B5EF4-FFF2-40B4-BE49-F238E27FC236}">
                <a16:creationId xmlns:a16="http://schemas.microsoft.com/office/drawing/2014/main" id="{D78514DA-5D73-4890-54D9-CF8395A178E2}"/>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FB217C48-40F4-65DF-64E8-38D71B98A7E0}"/>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89D953AE-5CB2-E030-D8CB-8035FEA548BC}"/>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92BFB1C1-56F0-C642-1BCA-6BF102C10720}"/>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A32CB4DA-FD11-CD7C-6979-81AF29513B64}"/>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BDB0AD76-F656-9FEE-B5D4-EC2D499F16F1}"/>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52B03F8B-90C1-2F59-9CD6-03379ACFE7E8}"/>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E996F7D-6A12-8A29-7722-824A0D95A048}"/>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7B408758-B558-8385-9024-E1E5701CE7BF}"/>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4F695F6C-DBDB-B78D-CA9B-D7A5163B63F9}"/>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B42AB0B6-9A75-F18D-DF5E-20657EEB33AC}"/>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19040BFE-DF6B-E1CA-6428-66E2890373D9}"/>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6" name="Text Placeholder 8">
            <a:extLst>
              <a:ext uri="{FF2B5EF4-FFF2-40B4-BE49-F238E27FC236}">
                <a16:creationId xmlns:a16="http://schemas.microsoft.com/office/drawing/2014/main" id="{5563C26F-06EA-97B2-DFA7-85EA8D6BDC9C}"/>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6" name="Oval 5">
            <a:extLst>
              <a:ext uri="{FF2B5EF4-FFF2-40B4-BE49-F238E27FC236}">
                <a16:creationId xmlns:a16="http://schemas.microsoft.com/office/drawing/2014/main" id="{9658C66B-5DC8-13AC-F87F-7995831093BC}"/>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
        <p:nvSpPr>
          <p:cNvPr id="8" name="Slide Number Placeholder 2">
            <a:extLst>
              <a:ext uri="{FF2B5EF4-FFF2-40B4-BE49-F238E27FC236}">
                <a16:creationId xmlns:a16="http://schemas.microsoft.com/office/drawing/2014/main" id="{96944BE9-A858-5D0F-C284-FE7D930507FE}"/>
              </a:ext>
            </a:extLst>
          </p:cNvPr>
          <p:cNvSpPr>
            <a:spLocks noGrp="1"/>
          </p:cNvSpPr>
          <p:nvPr>
            <p:ph type="sldNum" sz="quarter" idx="4"/>
          </p:nvPr>
        </p:nvSpPr>
        <p:spPr>
          <a:xfrm>
            <a:off x="9030166" y="6444056"/>
            <a:ext cx="2804160" cy="130645"/>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817370285"/>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26_Title Only">
    <p:bg bwMode="auto">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55413-F111-6A83-9579-F09657CE1D8F}"/>
              </a:ext>
            </a:extLst>
          </p:cNvPr>
          <p:cNvSpPr>
            <a:spLocks/>
          </p:cNvSpPr>
          <p:nvPr userDrawn="1"/>
        </p:nvSpPr>
        <p:spPr>
          <a:xfrm>
            <a:off x="568213" y="1323660"/>
            <a:ext cx="1706294" cy="1567224"/>
          </a:xfrm>
          <a:prstGeom prst="rect">
            <a:avLst/>
          </a:prstGeom>
          <a:gradFill>
            <a:gsLst>
              <a:gs pos="84000">
                <a:srgbClr val="4EA9A5"/>
              </a:gs>
              <a:gs pos="21000">
                <a:srgbClr val="006AB4"/>
              </a:gs>
              <a:gs pos="56000">
                <a:srgbClr val="2687AB"/>
              </a:gs>
              <a:gs pos="100000">
                <a:srgbClr val="70C6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92" dirty="0"/>
          </a:p>
        </p:txBody>
      </p:sp>
      <p:sp>
        <p:nvSpPr>
          <p:cNvPr id="8" name="Rectangle 7">
            <a:extLst>
              <a:ext uri="{FF2B5EF4-FFF2-40B4-BE49-F238E27FC236}">
                <a16:creationId xmlns:a16="http://schemas.microsoft.com/office/drawing/2014/main" id="{B7A17DDE-FF7E-DD8D-41FE-680F7E92B6D8}"/>
              </a:ext>
            </a:extLst>
          </p:cNvPr>
          <p:cNvSpPr>
            <a:spLocks/>
          </p:cNvSpPr>
          <p:nvPr userDrawn="1"/>
        </p:nvSpPr>
        <p:spPr>
          <a:xfrm>
            <a:off x="568213" y="3029006"/>
            <a:ext cx="1706294" cy="1567224"/>
          </a:xfrm>
          <a:prstGeom prst="rect">
            <a:avLst/>
          </a:prstGeom>
          <a:gradFill>
            <a:gsLst>
              <a:gs pos="84000">
                <a:srgbClr val="4EA9A5"/>
              </a:gs>
              <a:gs pos="21000">
                <a:srgbClr val="006AB4"/>
              </a:gs>
              <a:gs pos="56000">
                <a:srgbClr val="2687AB"/>
              </a:gs>
              <a:gs pos="100000">
                <a:srgbClr val="70C6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92" dirty="0"/>
          </a:p>
        </p:txBody>
      </p:sp>
      <p:sp>
        <p:nvSpPr>
          <p:cNvPr id="9" name="Rectangle 8">
            <a:extLst>
              <a:ext uri="{FF2B5EF4-FFF2-40B4-BE49-F238E27FC236}">
                <a16:creationId xmlns:a16="http://schemas.microsoft.com/office/drawing/2014/main" id="{561A1088-08FE-CA61-2E0C-10E0DDA00150}"/>
              </a:ext>
            </a:extLst>
          </p:cNvPr>
          <p:cNvSpPr>
            <a:spLocks/>
          </p:cNvSpPr>
          <p:nvPr userDrawn="1"/>
        </p:nvSpPr>
        <p:spPr>
          <a:xfrm>
            <a:off x="568213" y="4731373"/>
            <a:ext cx="1706294" cy="1567224"/>
          </a:xfrm>
          <a:prstGeom prst="rect">
            <a:avLst/>
          </a:prstGeom>
          <a:gradFill>
            <a:gsLst>
              <a:gs pos="84000">
                <a:srgbClr val="4EA9A5"/>
              </a:gs>
              <a:gs pos="21000">
                <a:srgbClr val="006AB4"/>
              </a:gs>
              <a:gs pos="56000">
                <a:srgbClr val="2687AB"/>
              </a:gs>
              <a:gs pos="100000">
                <a:srgbClr val="70C6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10" name="Text Placeholder 23">
            <a:extLst>
              <a:ext uri="{FF2B5EF4-FFF2-40B4-BE49-F238E27FC236}">
                <a16:creationId xmlns:a16="http://schemas.microsoft.com/office/drawing/2014/main" id="{6461BE70-7CA5-0416-45B5-E7041B9CB3B0}"/>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E92F64AC-6403-24C4-E1FB-8BB0E540BD92}"/>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DDE5D260-C16B-DC5B-3CA0-B25DD4A8D49B}"/>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ACF8D3F4-CC68-D982-3A51-D5CA57DAAA7E}"/>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A749C020-7C53-B2EF-A8A2-B04022657F62}"/>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ADAF825C-B96D-E02F-363A-1D4505DAABC5}"/>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F537DA34-7A55-D6E2-D71D-E40E510BD071}"/>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C1C50850-C704-225D-E6BB-1EAB8FF600E2}"/>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E8FE0B2D-12EC-BB67-6D81-CA51D2F985E2}"/>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5AA934B1-DE50-91E1-3563-F6223381DF4C}"/>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3B0E961C-68E1-BA17-F864-0CDFAF8AD8F4}"/>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EA405B51-109B-B7B1-4669-847C43E6D2C6}"/>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6" name="Text Placeholder 8">
            <a:extLst>
              <a:ext uri="{FF2B5EF4-FFF2-40B4-BE49-F238E27FC236}">
                <a16:creationId xmlns:a16="http://schemas.microsoft.com/office/drawing/2014/main" id="{3813C7F6-470C-C84C-F996-8A6213D89AED}"/>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2" name="Oval 1">
            <a:extLst>
              <a:ext uri="{FF2B5EF4-FFF2-40B4-BE49-F238E27FC236}">
                <a16:creationId xmlns:a16="http://schemas.microsoft.com/office/drawing/2014/main" id="{0D8663FC-F7A6-8036-C0AC-4598CA8E7CE9}"/>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Tree>
    <p:extLst>
      <p:ext uri="{BB962C8B-B14F-4D97-AF65-F5344CB8AC3E}">
        <p14:creationId xmlns:p14="http://schemas.microsoft.com/office/powerpoint/2010/main" val="2744283992"/>
      </p:ext>
    </p:extLst>
  </p:cSld>
  <p:clrMapOvr>
    <a:masterClrMapping/>
  </p:clrMapOvr>
  <p:extLst>
    <p:ext uri="{DCECCB84-F9BA-43D5-87BE-67443E8EF086}">
      <p15:sldGuideLst xmlns:p15="http://schemas.microsoft.com/office/powerpoint/2012/main">
        <p15:guide id="1" pos="416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Thirds Split 3 col">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646518-D5D6-6209-DD5E-C40CBD713E78}"/>
              </a:ext>
            </a:extLst>
          </p:cNvPr>
          <p:cNvSpPr/>
          <p:nvPr userDrawn="1"/>
        </p:nvSpPr>
        <p:spPr>
          <a:xfrm>
            <a:off x="0" y="1534098"/>
            <a:ext cx="4085488" cy="5323518"/>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3" name="white right half">
            <a:extLst>
              <a:ext uri="{FF2B5EF4-FFF2-40B4-BE49-F238E27FC236}">
                <a16:creationId xmlns:a16="http://schemas.microsoft.com/office/drawing/2014/main" id="{747CFB75-7D71-23BC-3385-9E2DF23DDCC2}"/>
              </a:ext>
            </a:extLst>
          </p:cNvPr>
          <p:cNvSpPr/>
          <p:nvPr/>
        </p:nvSpPr>
        <p:spPr>
          <a:xfrm>
            <a:off x="8131575" y="1534098"/>
            <a:ext cx="4060425"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4" name="white right half">
            <a:extLst>
              <a:ext uri="{FF2B5EF4-FFF2-40B4-BE49-F238E27FC236}">
                <a16:creationId xmlns:a16="http://schemas.microsoft.com/office/drawing/2014/main" id="{65119803-2867-61CE-6178-549060E8EF12}"/>
              </a:ext>
            </a:extLst>
          </p:cNvPr>
          <p:cNvSpPr>
            <a:spLocks noGrp="1" noRot="1" noMove="1" noResize="1" noEditPoints="1" noAdjustHandles="1" noChangeArrowheads="1" noChangeShapeType="1"/>
          </p:cNvSpPr>
          <p:nvPr userDrawn="1"/>
        </p:nvSpPr>
        <p:spPr>
          <a:xfrm>
            <a:off x="4071456" y="1534483"/>
            <a:ext cx="4060425"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213"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650510"/>
            <a:ext cx="3222962" cy="238654"/>
          </a:xfrm>
          <a:prstGeom prst="rect">
            <a:avLst/>
          </a:prstGeom>
        </p:spPr>
        <p:txBody>
          <a:bodyPr vert="horz" wrap="square" lIns="0" tIns="14604" rIns="0" bIns="0" rtlCol="0">
            <a:spAutoFit/>
          </a:bodyPr>
          <a:lstStyle>
            <a:lvl1pPr>
              <a:defRPr lang="en-US" sz="1455"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16464" y="2966336"/>
            <a:ext cx="3130547" cy="1541256"/>
          </a:xfrm>
          <a:prstGeom prst="rect">
            <a:avLst/>
          </a:prstGeom>
        </p:spPr>
        <p:txBody>
          <a:bodyPr vert="horz" wrap="square" lIns="0" tIns="176530" rIns="0" bIns="0" rtlCol="0">
            <a:spAutoFit/>
          </a:bodyPr>
          <a:lstStyle>
            <a:lvl1pPr>
              <a:lnSpc>
                <a:spcPct val="90000"/>
              </a:lnSpc>
              <a:defRPr lang="en-US" sz="4851" b="1" spc="-194" dirty="0" smtClean="0">
                <a:solidFill>
                  <a:srgbClr val="FFFFFF"/>
                </a:solidFill>
                <a:latin typeface="Poppins"/>
                <a:cs typeface="Poppins"/>
              </a:defRPr>
            </a:lvl1pPr>
          </a:lstStyle>
          <a:p>
            <a:pPr marL="7702" marR="13478" lvl="0">
              <a:lnSpc>
                <a:spcPct val="91000"/>
              </a:lnSpc>
              <a:spcBef>
                <a:spcPts val="843"/>
              </a:spcBef>
            </a:pPr>
            <a:r>
              <a:rPr lang="en-US"/>
              <a:t>Click to edit</a:t>
            </a:r>
          </a:p>
        </p:txBody>
      </p:sp>
      <p:sp>
        <p:nvSpPr>
          <p:cNvPr id="29" name="Text Placeholder 8">
            <a:extLst>
              <a:ext uri="{FF2B5EF4-FFF2-40B4-BE49-F238E27FC236}">
                <a16:creationId xmlns:a16="http://schemas.microsoft.com/office/drawing/2014/main" id="{670CB436-F928-625E-6DC7-8731560C3953}"/>
              </a:ext>
            </a:extLst>
          </p:cNvPr>
          <p:cNvSpPr>
            <a:spLocks noGrp="1"/>
          </p:cNvSpPr>
          <p:nvPr userDrawn="1">
            <p:ph type="body" sz="quarter" idx="10" hasCustomPrompt="1"/>
          </p:nvPr>
        </p:nvSpPr>
        <p:spPr>
          <a:xfrm>
            <a:off x="516464" y="4402854"/>
            <a:ext cx="3222962" cy="1469758"/>
          </a:xfrm>
          <a:prstGeom prst="rect">
            <a:avLst/>
          </a:prstGeom>
        </p:spPr>
        <p:txBody>
          <a:bodyPr lIns="0"/>
          <a:lstStyle>
            <a:lvl1pPr>
              <a:lnSpc>
                <a:spcPct val="90000"/>
              </a:lnSpc>
              <a:defRPr lang="en-GB" sz="4851" b="1" i="0" spc="-85" dirty="0" smtClean="0">
                <a:solidFill>
                  <a:schemeClr val="bg1"/>
                </a:solidFill>
                <a:latin typeface="Poppins"/>
                <a:ea typeface="+mj-ea"/>
                <a:cs typeface="Poppins"/>
              </a:defRPr>
            </a:lvl1pPr>
          </a:lstStyle>
          <a:p>
            <a:pPr lvl="0"/>
            <a:r>
              <a:rPr lang="en-GB"/>
              <a:t>title</a:t>
            </a:r>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4272683" y="2661046"/>
            <a:ext cx="3615725" cy="278602"/>
          </a:xfrm>
          <a:prstGeom prst="rect">
            <a:avLst/>
          </a:prstGeom>
        </p:spPr>
        <p:txBody>
          <a:bodyPr vert="horz" wrap="square" lIns="0" tIns="17145" rIns="0" bIns="0" rtlCol="0">
            <a:spAutoFit/>
          </a:bodyPr>
          <a:lstStyle>
            <a:lvl1pPr>
              <a:defRPr lang="en-US" sz="1698"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30">
            <a:extLst>
              <a:ext uri="{FF2B5EF4-FFF2-40B4-BE49-F238E27FC236}">
                <a16:creationId xmlns:a16="http://schemas.microsoft.com/office/drawing/2014/main" id="{4C36E47B-0A8A-8021-6289-286F2311D889}"/>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6" name="Text Placeholder 32">
            <a:extLst>
              <a:ext uri="{FF2B5EF4-FFF2-40B4-BE49-F238E27FC236}">
                <a16:creationId xmlns:a16="http://schemas.microsoft.com/office/drawing/2014/main" id="{61BA9C70-3A34-9501-A78F-3C5F330A40FE}"/>
              </a:ext>
            </a:extLst>
          </p:cNvPr>
          <p:cNvSpPr>
            <a:spLocks noGrp="1"/>
          </p:cNvSpPr>
          <p:nvPr>
            <p:ph type="body" sz="quarter" idx="20"/>
          </p:nvPr>
        </p:nvSpPr>
        <p:spPr>
          <a:xfrm>
            <a:off x="8426846" y="1840379"/>
            <a:ext cx="3096045" cy="241220"/>
          </a:xfrm>
          <a:prstGeom prst="rect">
            <a:avLst/>
          </a:prstGeom>
        </p:spPr>
        <p:txBody>
          <a:bodyPr vert="horz" wrap="square" lIns="0" tIns="17145" rIns="0" bIns="0" rtlCol="0">
            <a:spAutoFit/>
          </a:bodyPr>
          <a:lstStyle>
            <a:lvl1pPr>
              <a:defRPr lang="en-US" sz="1455"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8" name="Text Placeholder 7">
            <a:extLst>
              <a:ext uri="{FF2B5EF4-FFF2-40B4-BE49-F238E27FC236}">
                <a16:creationId xmlns:a16="http://schemas.microsoft.com/office/drawing/2014/main" id="{8BD4789C-72AF-F97B-5A58-3CCCA401A031}"/>
              </a:ext>
            </a:extLst>
          </p:cNvPr>
          <p:cNvSpPr>
            <a:spLocks noGrp="1"/>
          </p:cNvSpPr>
          <p:nvPr>
            <p:ph type="body" sz="quarter" idx="21"/>
          </p:nvPr>
        </p:nvSpPr>
        <p:spPr>
          <a:xfrm>
            <a:off x="8426558" y="2559852"/>
            <a:ext cx="3248978" cy="3696620"/>
          </a:xfrm>
          <a:prstGeom prst="rect">
            <a:avLst/>
          </a:prstGeom>
        </p:spPr>
        <p:txBody>
          <a:bodyPr lIns="0"/>
          <a:lstStyle>
            <a:lvl1pPr algn="l">
              <a:defRPr lang="en-GB" sz="2668" b="1"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 Master text styles</a:t>
            </a:r>
            <a:endParaRPr lang="en-GB"/>
          </a:p>
        </p:txBody>
      </p:sp>
      <p:sp>
        <p:nvSpPr>
          <p:cNvPr id="9" name="Text Placeholder 32">
            <a:extLst>
              <a:ext uri="{FF2B5EF4-FFF2-40B4-BE49-F238E27FC236}">
                <a16:creationId xmlns:a16="http://schemas.microsoft.com/office/drawing/2014/main" id="{91D80706-89BC-94FD-6609-BD3CB37E3851}"/>
              </a:ext>
            </a:extLst>
          </p:cNvPr>
          <p:cNvSpPr>
            <a:spLocks noGrp="1"/>
          </p:cNvSpPr>
          <p:nvPr>
            <p:ph type="body" sz="quarter" idx="22"/>
          </p:nvPr>
        </p:nvSpPr>
        <p:spPr>
          <a:xfrm>
            <a:off x="4272683" y="1840379"/>
            <a:ext cx="3445527" cy="241220"/>
          </a:xfrm>
          <a:prstGeom prst="rect">
            <a:avLst/>
          </a:prstGeom>
        </p:spPr>
        <p:txBody>
          <a:bodyPr vert="horz" wrap="square" lIns="0" tIns="17145" rIns="0" bIns="0" rtlCol="0">
            <a:spAutoFit/>
          </a:bodyPr>
          <a:lstStyle>
            <a:lvl1pPr>
              <a:defRPr lang="en-US" sz="1455"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0" name="Text Placeholder 7">
            <a:extLst>
              <a:ext uri="{FF2B5EF4-FFF2-40B4-BE49-F238E27FC236}">
                <a16:creationId xmlns:a16="http://schemas.microsoft.com/office/drawing/2014/main" id="{B5D4811F-7DCE-281F-B4CE-F0024702406B}"/>
              </a:ext>
            </a:extLst>
          </p:cNvPr>
          <p:cNvSpPr>
            <a:spLocks noGrp="1"/>
          </p:cNvSpPr>
          <p:nvPr>
            <p:ph type="body" sz="quarter" idx="23"/>
          </p:nvPr>
        </p:nvSpPr>
        <p:spPr>
          <a:xfrm>
            <a:off x="4272683" y="2975537"/>
            <a:ext cx="3615725" cy="453463"/>
          </a:xfrm>
          <a:prstGeom prst="rect">
            <a:avLst/>
          </a:prstGeom>
        </p:spPr>
        <p:txBody>
          <a:bodyPr lIns="0"/>
          <a:lstStyle>
            <a:lvl1pPr algn="l">
              <a:defRPr>
                <a:solidFill>
                  <a:srgbClr val="282828"/>
                </a:solidFill>
                <a:latin typeface="Poppins" panose="00000500000000000000" pitchFamily="2" charset="0"/>
                <a:cs typeface="Poppins" panose="00000500000000000000" pitchFamily="2" charset="0"/>
              </a:defRPr>
            </a:lvl1pPr>
            <a:lvl2pPr algn="l">
              <a:defRPr>
                <a:latin typeface="Poppins" panose="00000500000000000000" pitchFamily="2" charset="0"/>
                <a:cs typeface="Poppins" panose="00000500000000000000" pitchFamily="2" charset="0"/>
              </a:defRPr>
            </a:lvl2pPr>
            <a:lvl3pPr algn="l">
              <a:defRPr>
                <a:latin typeface="Poppins" panose="00000500000000000000" pitchFamily="2" charset="0"/>
                <a:cs typeface="Poppins" panose="00000500000000000000" pitchFamily="2" charset="0"/>
              </a:defRPr>
            </a:lvl3pPr>
            <a:lvl4pPr algn="l">
              <a:defRPr>
                <a:latin typeface="Poppins" panose="00000500000000000000" pitchFamily="2" charset="0"/>
                <a:cs typeface="Poppins" panose="00000500000000000000" pitchFamily="2" charset="0"/>
              </a:defRPr>
            </a:lvl4pPr>
            <a:lvl5pPr algn="l">
              <a:defRPr>
                <a:latin typeface="Poppins" panose="00000500000000000000" pitchFamily="2" charset="0"/>
                <a:cs typeface="Poppins" panose="00000500000000000000" pitchFamily="2" charset="0"/>
              </a:defRPr>
            </a:lvl5pPr>
          </a:lstStyle>
          <a:p>
            <a:pPr lvl="0"/>
            <a:r>
              <a:rPr lang="en-US"/>
              <a:t>Click to edit Master text styles</a:t>
            </a:r>
          </a:p>
        </p:txBody>
      </p:sp>
      <p:sp>
        <p:nvSpPr>
          <p:cNvPr id="11" name="Text Placeholder 32">
            <a:extLst>
              <a:ext uri="{FF2B5EF4-FFF2-40B4-BE49-F238E27FC236}">
                <a16:creationId xmlns:a16="http://schemas.microsoft.com/office/drawing/2014/main" id="{38F08EB0-5430-D29E-2116-A9BAFBB08463}"/>
              </a:ext>
            </a:extLst>
          </p:cNvPr>
          <p:cNvSpPr>
            <a:spLocks noGrp="1"/>
          </p:cNvSpPr>
          <p:nvPr>
            <p:ph type="body" sz="quarter" idx="24"/>
          </p:nvPr>
        </p:nvSpPr>
        <p:spPr>
          <a:xfrm>
            <a:off x="4272683" y="3677617"/>
            <a:ext cx="3615725" cy="278602"/>
          </a:xfrm>
          <a:prstGeom prst="rect">
            <a:avLst/>
          </a:prstGeom>
        </p:spPr>
        <p:txBody>
          <a:bodyPr vert="horz" wrap="square" lIns="0" tIns="17145" rIns="0" bIns="0" rtlCol="0">
            <a:spAutoFit/>
          </a:bodyPr>
          <a:lstStyle>
            <a:lvl1pPr>
              <a:defRPr lang="en-US" sz="1698"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2" name="Text Placeholder 7">
            <a:extLst>
              <a:ext uri="{FF2B5EF4-FFF2-40B4-BE49-F238E27FC236}">
                <a16:creationId xmlns:a16="http://schemas.microsoft.com/office/drawing/2014/main" id="{0EA7091F-EC04-8E6C-3CD7-53EA7D0B539E}"/>
              </a:ext>
            </a:extLst>
          </p:cNvPr>
          <p:cNvSpPr>
            <a:spLocks noGrp="1"/>
          </p:cNvSpPr>
          <p:nvPr>
            <p:ph type="body" sz="quarter" idx="25"/>
          </p:nvPr>
        </p:nvSpPr>
        <p:spPr>
          <a:xfrm>
            <a:off x="4272683" y="3992107"/>
            <a:ext cx="3615725" cy="453463"/>
          </a:xfrm>
          <a:prstGeom prst="rect">
            <a:avLst/>
          </a:prstGeom>
        </p:spPr>
        <p:txBody>
          <a:bodyPr lIns="0"/>
          <a:lstStyle>
            <a:lvl1pPr algn="l">
              <a:defRPr>
                <a:solidFill>
                  <a:srgbClr val="282828"/>
                </a:solidFill>
                <a:latin typeface="Poppins" panose="00000500000000000000" pitchFamily="2" charset="0"/>
                <a:cs typeface="Poppins" panose="00000500000000000000" pitchFamily="2" charset="0"/>
              </a:defRPr>
            </a:lvl1pPr>
            <a:lvl2pPr algn="l">
              <a:defRPr>
                <a:latin typeface="Poppins" panose="00000500000000000000" pitchFamily="2" charset="0"/>
                <a:cs typeface="Poppins" panose="00000500000000000000" pitchFamily="2" charset="0"/>
              </a:defRPr>
            </a:lvl2pPr>
            <a:lvl3pPr algn="l">
              <a:defRPr>
                <a:latin typeface="Poppins" panose="00000500000000000000" pitchFamily="2" charset="0"/>
                <a:cs typeface="Poppins" panose="00000500000000000000" pitchFamily="2" charset="0"/>
              </a:defRPr>
            </a:lvl3pPr>
            <a:lvl4pPr algn="l">
              <a:defRPr>
                <a:latin typeface="Poppins" panose="00000500000000000000" pitchFamily="2" charset="0"/>
                <a:cs typeface="Poppins" panose="00000500000000000000" pitchFamily="2" charset="0"/>
              </a:defRPr>
            </a:lvl4pPr>
            <a:lvl5pPr algn="l">
              <a:defRPr>
                <a:latin typeface="Poppins" panose="00000500000000000000" pitchFamily="2" charset="0"/>
                <a:cs typeface="Poppins" panose="00000500000000000000" pitchFamily="2" charset="0"/>
              </a:defRPr>
            </a:lvl5pPr>
          </a:lstStyle>
          <a:p>
            <a:pPr lvl="0"/>
            <a:r>
              <a:rPr lang="en-US"/>
              <a:t>Click to edit Master text styles</a:t>
            </a:r>
          </a:p>
        </p:txBody>
      </p:sp>
      <p:sp>
        <p:nvSpPr>
          <p:cNvPr id="13" name="Text Placeholder 32">
            <a:extLst>
              <a:ext uri="{FF2B5EF4-FFF2-40B4-BE49-F238E27FC236}">
                <a16:creationId xmlns:a16="http://schemas.microsoft.com/office/drawing/2014/main" id="{4C7D8193-EB93-58FD-8210-C1B6168BF821}"/>
              </a:ext>
            </a:extLst>
          </p:cNvPr>
          <p:cNvSpPr>
            <a:spLocks noGrp="1"/>
          </p:cNvSpPr>
          <p:nvPr>
            <p:ph type="body" sz="quarter" idx="26"/>
          </p:nvPr>
        </p:nvSpPr>
        <p:spPr>
          <a:xfrm>
            <a:off x="4272683" y="4694187"/>
            <a:ext cx="3615725" cy="278602"/>
          </a:xfrm>
          <a:prstGeom prst="rect">
            <a:avLst/>
          </a:prstGeom>
        </p:spPr>
        <p:txBody>
          <a:bodyPr vert="horz" wrap="square" lIns="0" tIns="17145" rIns="0" bIns="0" rtlCol="0">
            <a:spAutoFit/>
          </a:bodyPr>
          <a:lstStyle>
            <a:lvl1pPr>
              <a:defRPr lang="en-US" sz="1698"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4" name="Text Placeholder 7">
            <a:extLst>
              <a:ext uri="{FF2B5EF4-FFF2-40B4-BE49-F238E27FC236}">
                <a16:creationId xmlns:a16="http://schemas.microsoft.com/office/drawing/2014/main" id="{25C21D1E-7AB9-EB48-FB9C-82D62756DF45}"/>
              </a:ext>
            </a:extLst>
          </p:cNvPr>
          <p:cNvSpPr>
            <a:spLocks noGrp="1"/>
          </p:cNvSpPr>
          <p:nvPr>
            <p:ph type="body" sz="quarter" idx="27"/>
          </p:nvPr>
        </p:nvSpPr>
        <p:spPr>
          <a:xfrm>
            <a:off x="4272683" y="5008678"/>
            <a:ext cx="3615725" cy="453463"/>
          </a:xfrm>
          <a:prstGeom prst="rect">
            <a:avLst/>
          </a:prstGeom>
        </p:spPr>
        <p:txBody>
          <a:bodyPr lIns="0"/>
          <a:lstStyle>
            <a:lvl1pPr algn="l">
              <a:defRPr>
                <a:solidFill>
                  <a:srgbClr val="282828"/>
                </a:solidFill>
                <a:latin typeface="Poppins" panose="00000500000000000000" pitchFamily="2" charset="0"/>
                <a:cs typeface="Poppins" panose="00000500000000000000" pitchFamily="2" charset="0"/>
              </a:defRPr>
            </a:lvl1pPr>
            <a:lvl2pPr algn="l">
              <a:defRPr>
                <a:latin typeface="Poppins" panose="00000500000000000000" pitchFamily="2" charset="0"/>
                <a:cs typeface="Poppins" panose="00000500000000000000" pitchFamily="2" charset="0"/>
              </a:defRPr>
            </a:lvl2pPr>
            <a:lvl3pPr algn="l">
              <a:defRPr>
                <a:latin typeface="Poppins" panose="00000500000000000000" pitchFamily="2" charset="0"/>
                <a:cs typeface="Poppins" panose="00000500000000000000" pitchFamily="2" charset="0"/>
              </a:defRPr>
            </a:lvl3pPr>
            <a:lvl4pPr algn="l">
              <a:defRPr>
                <a:latin typeface="Poppins" panose="00000500000000000000" pitchFamily="2" charset="0"/>
                <a:cs typeface="Poppins" panose="00000500000000000000" pitchFamily="2" charset="0"/>
              </a:defRPr>
            </a:lvl4pPr>
            <a:lvl5pPr algn="l">
              <a:defRPr>
                <a:latin typeface="Poppins" panose="00000500000000000000" pitchFamily="2" charset="0"/>
                <a:cs typeface="Poppins" panose="00000500000000000000" pitchFamily="2" charset="0"/>
              </a:defRPr>
            </a:lvl5pPr>
          </a:lstStyle>
          <a:p>
            <a:pPr lvl="0"/>
            <a:r>
              <a:rPr lang="en-US"/>
              <a:t>Click to edit Master text styles</a:t>
            </a:r>
          </a:p>
        </p:txBody>
      </p:sp>
      <p:sp>
        <p:nvSpPr>
          <p:cNvPr id="15" name="Text Placeholder 32">
            <a:extLst>
              <a:ext uri="{FF2B5EF4-FFF2-40B4-BE49-F238E27FC236}">
                <a16:creationId xmlns:a16="http://schemas.microsoft.com/office/drawing/2014/main" id="{EB32E9A0-2367-CD4F-9EB8-AB3D8C3EA672}"/>
              </a:ext>
            </a:extLst>
          </p:cNvPr>
          <p:cNvSpPr>
            <a:spLocks noGrp="1"/>
          </p:cNvSpPr>
          <p:nvPr>
            <p:ph type="body" sz="quarter" idx="28"/>
          </p:nvPr>
        </p:nvSpPr>
        <p:spPr>
          <a:xfrm>
            <a:off x="4272683" y="5710758"/>
            <a:ext cx="3615725" cy="278602"/>
          </a:xfrm>
          <a:prstGeom prst="rect">
            <a:avLst/>
          </a:prstGeom>
        </p:spPr>
        <p:txBody>
          <a:bodyPr vert="horz" wrap="square" lIns="0" tIns="17145" rIns="0" bIns="0" rtlCol="0">
            <a:spAutoFit/>
          </a:bodyPr>
          <a:lstStyle>
            <a:lvl1pPr>
              <a:defRPr lang="en-US" sz="1698"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6" name="Text Placeholder 7">
            <a:extLst>
              <a:ext uri="{FF2B5EF4-FFF2-40B4-BE49-F238E27FC236}">
                <a16:creationId xmlns:a16="http://schemas.microsoft.com/office/drawing/2014/main" id="{3E21046C-8755-F730-EE74-95B1C1BE95B0}"/>
              </a:ext>
            </a:extLst>
          </p:cNvPr>
          <p:cNvSpPr>
            <a:spLocks noGrp="1"/>
          </p:cNvSpPr>
          <p:nvPr>
            <p:ph type="body" sz="quarter" idx="29"/>
          </p:nvPr>
        </p:nvSpPr>
        <p:spPr>
          <a:xfrm>
            <a:off x="4272683" y="6025248"/>
            <a:ext cx="3615725" cy="453463"/>
          </a:xfrm>
          <a:prstGeom prst="rect">
            <a:avLst/>
          </a:prstGeom>
        </p:spPr>
        <p:txBody>
          <a:bodyPr lIns="0"/>
          <a:lstStyle>
            <a:lvl1pPr algn="l">
              <a:defRPr>
                <a:solidFill>
                  <a:srgbClr val="282828"/>
                </a:solidFill>
                <a:latin typeface="Poppins" panose="00000500000000000000" pitchFamily="2" charset="0"/>
                <a:cs typeface="Poppins" panose="00000500000000000000" pitchFamily="2" charset="0"/>
              </a:defRPr>
            </a:lvl1pPr>
            <a:lvl2pPr algn="l">
              <a:defRPr>
                <a:latin typeface="Poppins" panose="00000500000000000000" pitchFamily="2" charset="0"/>
                <a:cs typeface="Poppins" panose="00000500000000000000" pitchFamily="2" charset="0"/>
              </a:defRPr>
            </a:lvl2pPr>
            <a:lvl3pPr algn="l">
              <a:defRPr>
                <a:latin typeface="Poppins" panose="00000500000000000000" pitchFamily="2" charset="0"/>
                <a:cs typeface="Poppins" panose="00000500000000000000" pitchFamily="2" charset="0"/>
              </a:defRPr>
            </a:lvl3pPr>
            <a:lvl4pPr algn="l">
              <a:defRPr>
                <a:latin typeface="Poppins" panose="00000500000000000000" pitchFamily="2" charset="0"/>
                <a:cs typeface="Poppins" panose="00000500000000000000" pitchFamily="2" charset="0"/>
              </a:defRPr>
            </a:lvl4pPr>
            <a:lvl5pPr algn="l">
              <a:defRPr>
                <a:latin typeface="Poppins" panose="00000500000000000000" pitchFamily="2" charset="0"/>
                <a:cs typeface="Poppins" panose="00000500000000000000" pitchFamily="2" charset="0"/>
              </a:defRPr>
            </a:lvl5pPr>
          </a:lstStyle>
          <a:p>
            <a:pPr lvl="0"/>
            <a:r>
              <a:rPr lang="en-US"/>
              <a:t>Click to edit Master text styles</a:t>
            </a:r>
          </a:p>
        </p:txBody>
      </p:sp>
    </p:spTree>
    <p:extLst>
      <p:ext uri="{BB962C8B-B14F-4D97-AF65-F5344CB8AC3E}">
        <p14:creationId xmlns:p14="http://schemas.microsoft.com/office/powerpoint/2010/main" val="23730368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_Thirds Split 3 col">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A667CE-098C-4F02-CE0A-50E453CCFDCA}"/>
              </a:ext>
            </a:extLst>
          </p:cNvPr>
          <p:cNvSpPr/>
          <p:nvPr userDrawn="1"/>
        </p:nvSpPr>
        <p:spPr>
          <a:xfrm>
            <a:off x="8142913" y="1534482"/>
            <a:ext cx="4049087" cy="5323518"/>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3" name="white right half">
            <a:extLst>
              <a:ext uri="{FF2B5EF4-FFF2-40B4-BE49-F238E27FC236}">
                <a16:creationId xmlns:a16="http://schemas.microsoft.com/office/drawing/2014/main" id="{747CFB75-7D71-23BC-3385-9E2DF23DDCC2}"/>
              </a:ext>
            </a:extLst>
          </p:cNvPr>
          <p:cNvSpPr/>
          <p:nvPr/>
        </p:nvSpPr>
        <p:spPr>
          <a:xfrm>
            <a:off x="0" y="1534483"/>
            <a:ext cx="4060425"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4" name="white right half">
            <a:extLst>
              <a:ext uri="{FF2B5EF4-FFF2-40B4-BE49-F238E27FC236}">
                <a16:creationId xmlns:a16="http://schemas.microsoft.com/office/drawing/2014/main" id="{65119803-2867-61CE-6178-549060E8EF12}"/>
              </a:ext>
            </a:extLst>
          </p:cNvPr>
          <p:cNvSpPr>
            <a:spLocks noGrp="1" noRot="1" noMove="1" noResize="1" noEditPoints="1" noAdjustHandles="1" noChangeArrowheads="1" noChangeShapeType="1"/>
          </p:cNvSpPr>
          <p:nvPr userDrawn="1"/>
        </p:nvSpPr>
        <p:spPr>
          <a:xfrm>
            <a:off x="4071456" y="1534483"/>
            <a:ext cx="4060425"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213" u="sng" dirty="0">
              <a:solidFill>
                <a:srgbClr val="282828"/>
              </a:solidFill>
            </a:endParaRPr>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5356682" y="2735884"/>
            <a:ext cx="2531725" cy="427938"/>
          </a:xfrm>
          <a:prstGeom prst="rect">
            <a:avLst/>
          </a:prstGeom>
        </p:spPr>
        <p:txBody>
          <a:bodyPr vert="horz" wrap="square" lIns="0" tIns="17145" rIns="0" bIns="0" rtlCol="0">
            <a:spAutoFit/>
          </a:bodyPr>
          <a:lstStyle>
            <a:lvl1pPr>
              <a:defRPr lang="en-US" sz="1334"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30">
            <a:extLst>
              <a:ext uri="{FF2B5EF4-FFF2-40B4-BE49-F238E27FC236}">
                <a16:creationId xmlns:a16="http://schemas.microsoft.com/office/drawing/2014/main" id="{4C36E47B-0A8A-8021-6289-286F2311D889}"/>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8" name="Text Placeholder 7">
            <a:extLst>
              <a:ext uri="{FF2B5EF4-FFF2-40B4-BE49-F238E27FC236}">
                <a16:creationId xmlns:a16="http://schemas.microsoft.com/office/drawing/2014/main" id="{8BD4789C-72AF-F97B-5A58-3CCCA401A031}"/>
              </a:ext>
            </a:extLst>
          </p:cNvPr>
          <p:cNvSpPr>
            <a:spLocks noGrp="1"/>
          </p:cNvSpPr>
          <p:nvPr>
            <p:ph type="body" sz="quarter" idx="21"/>
          </p:nvPr>
        </p:nvSpPr>
        <p:spPr>
          <a:xfrm>
            <a:off x="8426558" y="2559852"/>
            <a:ext cx="3248978" cy="3696620"/>
          </a:xfrm>
          <a:prstGeom prst="rect">
            <a:avLst/>
          </a:prstGeom>
        </p:spPr>
        <p:txBody>
          <a:bodyPr lIns="0" anchor="ctr"/>
          <a:lstStyle>
            <a:lvl1pPr algn="l">
              <a:defRPr lang="en-GB" sz="2668" b="1"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 Master text styles</a:t>
            </a:r>
            <a:endParaRPr lang="en-GB"/>
          </a:p>
        </p:txBody>
      </p:sp>
      <p:sp>
        <p:nvSpPr>
          <p:cNvPr id="11" name="Text Placeholder 32">
            <a:extLst>
              <a:ext uri="{FF2B5EF4-FFF2-40B4-BE49-F238E27FC236}">
                <a16:creationId xmlns:a16="http://schemas.microsoft.com/office/drawing/2014/main" id="{38F08EB0-5430-D29E-2116-A9BAFBB08463}"/>
              </a:ext>
            </a:extLst>
          </p:cNvPr>
          <p:cNvSpPr>
            <a:spLocks noGrp="1"/>
          </p:cNvSpPr>
          <p:nvPr>
            <p:ph type="body" sz="quarter" idx="24"/>
          </p:nvPr>
        </p:nvSpPr>
        <p:spPr>
          <a:xfrm>
            <a:off x="5356682" y="4306240"/>
            <a:ext cx="2531725" cy="427938"/>
          </a:xfrm>
          <a:prstGeom prst="rect">
            <a:avLst/>
          </a:prstGeom>
        </p:spPr>
        <p:txBody>
          <a:bodyPr vert="horz" wrap="square" lIns="0" tIns="17145" rIns="0" bIns="0" rtlCol="0">
            <a:spAutoFit/>
          </a:bodyPr>
          <a:lstStyle>
            <a:lvl1pPr>
              <a:defRPr lang="en-US" sz="1334"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3" name="Text Placeholder 32">
            <a:extLst>
              <a:ext uri="{FF2B5EF4-FFF2-40B4-BE49-F238E27FC236}">
                <a16:creationId xmlns:a16="http://schemas.microsoft.com/office/drawing/2014/main" id="{4C7D8193-EB93-58FD-8210-C1B6168BF821}"/>
              </a:ext>
            </a:extLst>
          </p:cNvPr>
          <p:cNvSpPr>
            <a:spLocks noGrp="1"/>
          </p:cNvSpPr>
          <p:nvPr>
            <p:ph type="body" sz="quarter" idx="26"/>
          </p:nvPr>
        </p:nvSpPr>
        <p:spPr>
          <a:xfrm>
            <a:off x="5356682" y="5842062"/>
            <a:ext cx="2531725" cy="427938"/>
          </a:xfrm>
          <a:prstGeom prst="rect">
            <a:avLst/>
          </a:prstGeom>
        </p:spPr>
        <p:txBody>
          <a:bodyPr vert="horz" wrap="square" lIns="0" tIns="17145" rIns="0" bIns="0" rtlCol="0">
            <a:spAutoFit/>
          </a:bodyPr>
          <a:lstStyle>
            <a:lvl1pPr>
              <a:defRPr lang="en-US" sz="1334"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 name="Text Placeholder 7">
            <a:extLst>
              <a:ext uri="{FF2B5EF4-FFF2-40B4-BE49-F238E27FC236}">
                <a16:creationId xmlns:a16="http://schemas.microsoft.com/office/drawing/2014/main" id="{BB32E903-684C-F35A-B346-64BACF5034AB}"/>
              </a:ext>
            </a:extLst>
          </p:cNvPr>
          <p:cNvSpPr>
            <a:spLocks noGrp="1"/>
          </p:cNvSpPr>
          <p:nvPr>
            <p:ph type="body" sz="quarter" idx="30"/>
          </p:nvPr>
        </p:nvSpPr>
        <p:spPr>
          <a:xfrm>
            <a:off x="516464" y="2559852"/>
            <a:ext cx="3248978" cy="3696620"/>
          </a:xfrm>
          <a:prstGeom prst="rect">
            <a:avLst/>
          </a:prstGeom>
        </p:spPr>
        <p:txBody>
          <a:bodyPr lIns="0" anchor="ctr"/>
          <a:lstStyle>
            <a:lvl1pPr algn="l">
              <a:defRPr lang="en-GB" sz="2426" b="0"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 Master text styles</a:t>
            </a:r>
            <a:endParaRPr lang="en-GB"/>
          </a:p>
        </p:txBody>
      </p:sp>
      <p:sp>
        <p:nvSpPr>
          <p:cNvPr id="18" name="Picture Placeholder 17">
            <a:extLst>
              <a:ext uri="{FF2B5EF4-FFF2-40B4-BE49-F238E27FC236}">
                <a16:creationId xmlns:a16="http://schemas.microsoft.com/office/drawing/2014/main" id="{74A861A8-B9D7-8C14-B485-9D31DAE9C000}"/>
              </a:ext>
            </a:extLst>
          </p:cNvPr>
          <p:cNvSpPr>
            <a:spLocks noGrp="1"/>
          </p:cNvSpPr>
          <p:nvPr>
            <p:ph type="pic" sz="quarter" idx="31"/>
          </p:nvPr>
        </p:nvSpPr>
        <p:spPr>
          <a:xfrm>
            <a:off x="4272254" y="2392841"/>
            <a:ext cx="946288" cy="784945"/>
          </a:xfrm>
          <a:prstGeom prst="rect">
            <a:avLst/>
          </a:prstGeom>
        </p:spPr>
        <p:txBody>
          <a:bodyPr/>
          <a:lstStyle/>
          <a:p>
            <a:endParaRPr lang="en-GB" dirty="0"/>
          </a:p>
        </p:txBody>
      </p:sp>
      <p:sp>
        <p:nvSpPr>
          <p:cNvPr id="22" name="Text Placeholder 21">
            <a:extLst>
              <a:ext uri="{FF2B5EF4-FFF2-40B4-BE49-F238E27FC236}">
                <a16:creationId xmlns:a16="http://schemas.microsoft.com/office/drawing/2014/main" id="{439A1193-D94A-C123-5A42-E712EDD8CA4C}"/>
              </a:ext>
            </a:extLst>
          </p:cNvPr>
          <p:cNvSpPr>
            <a:spLocks noGrp="1"/>
          </p:cNvSpPr>
          <p:nvPr>
            <p:ph type="body" sz="quarter" idx="32" hasCustomPrompt="1"/>
          </p:nvPr>
        </p:nvSpPr>
        <p:spPr>
          <a:xfrm>
            <a:off x="4272254" y="3177411"/>
            <a:ext cx="946288" cy="278209"/>
          </a:xfrm>
          <a:prstGeom prst="rect">
            <a:avLst/>
          </a:prstGeom>
        </p:spPr>
        <p:txBody>
          <a:bodyPr/>
          <a:lstStyle>
            <a:lvl1pPr algn="ctr">
              <a:defRPr sz="1455" b="1">
                <a:latin typeface="Poppins" panose="00000500000000000000" pitchFamily="2" charset="0"/>
                <a:cs typeface="Poppins" panose="00000500000000000000" pitchFamily="2" charset="0"/>
              </a:defRPr>
            </a:lvl1pPr>
            <a:lvl2pPr>
              <a:defRPr sz="1698" b="1">
                <a:latin typeface="Poppins" panose="00000500000000000000" pitchFamily="2" charset="0"/>
                <a:cs typeface="Poppins" panose="00000500000000000000" pitchFamily="2" charset="0"/>
              </a:defRPr>
            </a:lvl2pPr>
            <a:lvl3pPr>
              <a:defRPr sz="1698" b="1">
                <a:latin typeface="Poppins" panose="00000500000000000000" pitchFamily="2" charset="0"/>
                <a:cs typeface="Poppins" panose="00000500000000000000" pitchFamily="2" charset="0"/>
              </a:defRPr>
            </a:lvl3pPr>
            <a:lvl4pPr>
              <a:defRPr sz="1698" b="1">
                <a:latin typeface="Poppins" panose="00000500000000000000" pitchFamily="2" charset="0"/>
                <a:cs typeface="Poppins" panose="00000500000000000000" pitchFamily="2" charset="0"/>
              </a:defRPr>
            </a:lvl4pPr>
            <a:lvl5pPr>
              <a:defRPr sz="1698" b="1">
                <a:latin typeface="Poppins" panose="00000500000000000000" pitchFamily="2" charset="0"/>
                <a:cs typeface="Poppins" panose="00000500000000000000" pitchFamily="2" charset="0"/>
              </a:defRPr>
            </a:lvl5pPr>
          </a:lstStyle>
          <a:p>
            <a:pPr lvl="0"/>
            <a:r>
              <a:rPr lang="en-US"/>
              <a:t>Edit</a:t>
            </a:r>
            <a:endParaRPr lang="en-GB"/>
          </a:p>
        </p:txBody>
      </p:sp>
      <p:sp>
        <p:nvSpPr>
          <p:cNvPr id="24" name="Picture Placeholder 17">
            <a:extLst>
              <a:ext uri="{FF2B5EF4-FFF2-40B4-BE49-F238E27FC236}">
                <a16:creationId xmlns:a16="http://schemas.microsoft.com/office/drawing/2014/main" id="{2E1C476C-15A5-C2E6-5B11-88E95B83749C}"/>
              </a:ext>
            </a:extLst>
          </p:cNvPr>
          <p:cNvSpPr>
            <a:spLocks noGrp="1"/>
          </p:cNvSpPr>
          <p:nvPr>
            <p:ph type="pic" sz="quarter" idx="33"/>
          </p:nvPr>
        </p:nvSpPr>
        <p:spPr>
          <a:xfrm>
            <a:off x="4288810" y="3963109"/>
            <a:ext cx="946288" cy="784945"/>
          </a:xfrm>
          <a:prstGeom prst="rect">
            <a:avLst/>
          </a:prstGeom>
        </p:spPr>
        <p:txBody>
          <a:bodyPr/>
          <a:lstStyle/>
          <a:p>
            <a:endParaRPr lang="en-GB" dirty="0"/>
          </a:p>
        </p:txBody>
      </p:sp>
      <p:sp>
        <p:nvSpPr>
          <p:cNvPr id="25" name="Text Placeholder 21">
            <a:extLst>
              <a:ext uri="{FF2B5EF4-FFF2-40B4-BE49-F238E27FC236}">
                <a16:creationId xmlns:a16="http://schemas.microsoft.com/office/drawing/2014/main" id="{B44EE876-FEB5-0E35-CC72-F3BD5BEEBECA}"/>
              </a:ext>
            </a:extLst>
          </p:cNvPr>
          <p:cNvSpPr>
            <a:spLocks noGrp="1"/>
          </p:cNvSpPr>
          <p:nvPr>
            <p:ph type="body" sz="quarter" idx="34" hasCustomPrompt="1"/>
          </p:nvPr>
        </p:nvSpPr>
        <p:spPr>
          <a:xfrm>
            <a:off x="4288810" y="4747679"/>
            <a:ext cx="946288" cy="278209"/>
          </a:xfrm>
          <a:prstGeom prst="rect">
            <a:avLst/>
          </a:prstGeom>
        </p:spPr>
        <p:txBody>
          <a:bodyPr/>
          <a:lstStyle>
            <a:lvl1pPr algn="ctr">
              <a:defRPr sz="1455" b="1">
                <a:latin typeface="Poppins" panose="00000500000000000000" pitchFamily="2" charset="0"/>
                <a:cs typeface="Poppins" panose="00000500000000000000" pitchFamily="2" charset="0"/>
              </a:defRPr>
            </a:lvl1pPr>
            <a:lvl2pPr>
              <a:defRPr sz="1698" b="1">
                <a:latin typeface="Poppins" panose="00000500000000000000" pitchFamily="2" charset="0"/>
                <a:cs typeface="Poppins" panose="00000500000000000000" pitchFamily="2" charset="0"/>
              </a:defRPr>
            </a:lvl2pPr>
            <a:lvl3pPr>
              <a:defRPr sz="1698" b="1">
                <a:latin typeface="Poppins" panose="00000500000000000000" pitchFamily="2" charset="0"/>
                <a:cs typeface="Poppins" panose="00000500000000000000" pitchFamily="2" charset="0"/>
              </a:defRPr>
            </a:lvl3pPr>
            <a:lvl4pPr>
              <a:defRPr sz="1698" b="1">
                <a:latin typeface="Poppins" panose="00000500000000000000" pitchFamily="2" charset="0"/>
                <a:cs typeface="Poppins" panose="00000500000000000000" pitchFamily="2" charset="0"/>
              </a:defRPr>
            </a:lvl4pPr>
            <a:lvl5pPr>
              <a:defRPr sz="1698" b="1">
                <a:latin typeface="Poppins" panose="00000500000000000000" pitchFamily="2" charset="0"/>
                <a:cs typeface="Poppins" panose="00000500000000000000" pitchFamily="2" charset="0"/>
              </a:defRPr>
            </a:lvl5pPr>
          </a:lstStyle>
          <a:p>
            <a:pPr lvl="0"/>
            <a:r>
              <a:rPr lang="en-US"/>
              <a:t>Edit</a:t>
            </a:r>
            <a:endParaRPr lang="en-GB"/>
          </a:p>
        </p:txBody>
      </p:sp>
      <p:sp>
        <p:nvSpPr>
          <p:cNvPr id="26" name="Picture Placeholder 17">
            <a:extLst>
              <a:ext uri="{FF2B5EF4-FFF2-40B4-BE49-F238E27FC236}">
                <a16:creationId xmlns:a16="http://schemas.microsoft.com/office/drawing/2014/main" id="{A0A0FE5A-B908-8555-6C8E-AC36428DA91B}"/>
              </a:ext>
            </a:extLst>
          </p:cNvPr>
          <p:cNvSpPr>
            <a:spLocks noGrp="1"/>
          </p:cNvSpPr>
          <p:nvPr>
            <p:ph type="pic" sz="quarter" idx="35"/>
          </p:nvPr>
        </p:nvSpPr>
        <p:spPr>
          <a:xfrm>
            <a:off x="4305366" y="5498844"/>
            <a:ext cx="946288" cy="784945"/>
          </a:xfrm>
          <a:prstGeom prst="rect">
            <a:avLst/>
          </a:prstGeom>
        </p:spPr>
        <p:txBody>
          <a:bodyPr/>
          <a:lstStyle/>
          <a:p>
            <a:endParaRPr lang="en-GB" dirty="0"/>
          </a:p>
        </p:txBody>
      </p:sp>
      <p:sp>
        <p:nvSpPr>
          <p:cNvPr id="27" name="Text Placeholder 21">
            <a:extLst>
              <a:ext uri="{FF2B5EF4-FFF2-40B4-BE49-F238E27FC236}">
                <a16:creationId xmlns:a16="http://schemas.microsoft.com/office/drawing/2014/main" id="{37A978C1-3648-5A51-534C-6EF7F96DD545}"/>
              </a:ext>
            </a:extLst>
          </p:cNvPr>
          <p:cNvSpPr>
            <a:spLocks noGrp="1"/>
          </p:cNvSpPr>
          <p:nvPr>
            <p:ph type="body" sz="quarter" idx="36" hasCustomPrompt="1"/>
          </p:nvPr>
        </p:nvSpPr>
        <p:spPr>
          <a:xfrm>
            <a:off x="4305366" y="6283414"/>
            <a:ext cx="946288" cy="278209"/>
          </a:xfrm>
          <a:prstGeom prst="rect">
            <a:avLst/>
          </a:prstGeom>
        </p:spPr>
        <p:txBody>
          <a:bodyPr/>
          <a:lstStyle>
            <a:lvl1pPr algn="ctr">
              <a:defRPr sz="1455" b="1">
                <a:latin typeface="Poppins" panose="00000500000000000000" pitchFamily="2" charset="0"/>
                <a:cs typeface="Poppins" panose="00000500000000000000" pitchFamily="2" charset="0"/>
              </a:defRPr>
            </a:lvl1pPr>
            <a:lvl2pPr>
              <a:defRPr sz="1698" b="1">
                <a:latin typeface="Poppins" panose="00000500000000000000" pitchFamily="2" charset="0"/>
                <a:cs typeface="Poppins" panose="00000500000000000000" pitchFamily="2" charset="0"/>
              </a:defRPr>
            </a:lvl2pPr>
            <a:lvl3pPr>
              <a:defRPr sz="1698" b="1">
                <a:latin typeface="Poppins" panose="00000500000000000000" pitchFamily="2" charset="0"/>
                <a:cs typeface="Poppins" panose="00000500000000000000" pitchFamily="2" charset="0"/>
              </a:defRPr>
            </a:lvl3pPr>
            <a:lvl4pPr>
              <a:defRPr sz="1698" b="1">
                <a:latin typeface="Poppins" panose="00000500000000000000" pitchFamily="2" charset="0"/>
                <a:cs typeface="Poppins" panose="00000500000000000000" pitchFamily="2" charset="0"/>
              </a:defRPr>
            </a:lvl4pPr>
            <a:lvl5pPr>
              <a:defRPr sz="1698" b="1">
                <a:latin typeface="Poppins" panose="00000500000000000000" pitchFamily="2" charset="0"/>
                <a:cs typeface="Poppins" panose="00000500000000000000" pitchFamily="2" charset="0"/>
              </a:defRPr>
            </a:lvl5pPr>
          </a:lstStyle>
          <a:p>
            <a:pPr lvl="0"/>
            <a:r>
              <a:rPr lang="en-US"/>
              <a:t>Edit</a:t>
            </a:r>
            <a:endParaRPr lang="en-GB"/>
          </a:p>
        </p:txBody>
      </p:sp>
      <p:sp>
        <p:nvSpPr>
          <p:cNvPr id="12" name="Text Placeholder 7">
            <a:extLst>
              <a:ext uri="{FF2B5EF4-FFF2-40B4-BE49-F238E27FC236}">
                <a16:creationId xmlns:a16="http://schemas.microsoft.com/office/drawing/2014/main" id="{C67FD978-16DC-C98C-5BC8-F71B13480847}"/>
              </a:ext>
            </a:extLst>
          </p:cNvPr>
          <p:cNvSpPr>
            <a:spLocks noGrp="1"/>
          </p:cNvSpPr>
          <p:nvPr>
            <p:ph type="body" sz="quarter" idx="37"/>
          </p:nvPr>
        </p:nvSpPr>
        <p:spPr>
          <a:xfrm>
            <a:off x="444240" y="1681775"/>
            <a:ext cx="3182976" cy="415870"/>
          </a:xfrm>
          <a:prstGeom prst="rect">
            <a:avLst/>
          </a:prstGeom>
        </p:spPr>
        <p:txBody>
          <a:bodyPr lIns="0" anchor="ctr"/>
          <a:lstStyle>
            <a:lvl1pPr algn="ctr">
              <a:defRPr lang="en-GB" sz="1213" b="0"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a:t>
            </a:r>
            <a:endParaRPr lang="en-GB"/>
          </a:p>
        </p:txBody>
      </p:sp>
      <p:sp>
        <p:nvSpPr>
          <p:cNvPr id="14" name="Text Placeholder 7">
            <a:extLst>
              <a:ext uri="{FF2B5EF4-FFF2-40B4-BE49-F238E27FC236}">
                <a16:creationId xmlns:a16="http://schemas.microsoft.com/office/drawing/2014/main" id="{5C1FD1A7-BD1C-D325-DD37-D97AE636C6DA}"/>
              </a:ext>
            </a:extLst>
          </p:cNvPr>
          <p:cNvSpPr>
            <a:spLocks noGrp="1"/>
          </p:cNvSpPr>
          <p:nvPr>
            <p:ph type="body" sz="quarter" idx="38"/>
          </p:nvPr>
        </p:nvSpPr>
        <p:spPr>
          <a:xfrm>
            <a:off x="4473959" y="1678654"/>
            <a:ext cx="3213376" cy="415870"/>
          </a:xfrm>
          <a:prstGeom prst="rect">
            <a:avLst/>
          </a:prstGeom>
        </p:spPr>
        <p:txBody>
          <a:bodyPr lIns="0" anchor="ctr"/>
          <a:lstStyle>
            <a:lvl1pPr algn="ctr">
              <a:defRPr lang="en-GB" sz="1213" b="0" i="0" spc="-85" dirty="0" smtClean="0">
                <a:solidFill>
                  <a:srgbClr val="282828"/>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a:t>
            </a:r>
            <a:endParaRPr lang="en-GB"/>
          </a:p>
        </p:txBody>
      </p:sp>
      <p:sp>
        <p:nvSpPr>
          <p:cNvPr id="15" name="Text Placeholder 7">
            <a:extLst>
              <a:ext uri="{FF2B5EF4-FFF2-40B4-BE49-F238E27FC236}">
                <a16:creationId xmlns:a16="http://schemas.microsoft.com/office/drawing/2014/main" id="{EF308249-C272-2CCB-BBCD-B9B5C52AFB6D}"/>
              </a:ext>
            </a:extLst>
          </p:cNvPr>
          <p:cNvSpPr>
            <a:spLocks noGrp="1"/>
          </p:cNvSpPr>
          <p:nvPr>
            <p:ph type="body" sz="quarter" idx="39"/>
          </p:nvPr>
        </p:nvSpPr>
        <p:spPr>
          <a:xfrm>
            <a:off x="8597228" y="1678654"/>
            <a:ext cx="3150226" cy="415870"/>
          </a:xfrm>
          <a:prstGeom prst="rect">
            <a:avLst/>
          </a:prstGeom>
        </p:spPr>
        <p:txBody>
          <a:bodyPr lIns="0" anchor="ctr"/>
          <a:lstStyle>
            <a:lvl1pPr algn="ctr">
              <a:defRPr lang="en-GB" sz="1213" b="0"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a:t>
            </a:r>
            <a:endParaRPr lang="en-GB"/>
          </a:p>
        </p:txBody>
      </p:sp>
    </p:spTree>
    <p:extLst>
      <p:ext uri="{BB962C8B-B14F-4D97-AF65-F5344CB8AC3E}">
        <p14:creationId xmlns:p14="http://schemas.microsoft.com/office/powerpoint/2010/main" val="192665409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Half Split">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F4C78B0-1139-DEE4-88EC-D23171A371F9}"/>
              </a:ext>
            </a:extLst>
          </p:cNvPr>
          <p:cNvSpPr>
            <a:spLocks noGrp="1" noRot="1" noMove="1" noResize="1" noEditPoints="1" noAdjustHandles="1" noChangeArrowheads="1" noChangeShapeType="1"/>
          </p:cNvSpPr>
          <p:nvPr userDrawn="1"/>
        </p:nvSpPr>
        <p:spPr>
          <a:xfrm>
            <a:off x="0" y="1529636"/>
            <a:ext cx="6096481" cy="5328364"/>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4" name="white right half">
            <a:extLst>
              <a:ext uri="{FF2B5EF4-FFF2-40B4-BE49-F238E27FC236}">
                <a16:creationId xmlns:a16="http://schemas.microsoft.com/office/drawing/2014/main" id="{65119803-2867-61CE-6178-549060E8EF12}"/>
              </a:ext>
            </a:extLst>
          </p:cNvPr>
          <p:cNvSpPr>
            <a:spLocks noGrp="1" noRot="1" noMove="1" noResize="1" noEditPoints="1" noAdjustHandles="1" noChangeArrowheads="1" noChangeShapeType="1"/>
          </p:cNvSpPr>
          <p:nvPr userDrawn="1"/>
        </p:nvSpPr>
        <p:spPr>
          <a:xfrm>
            <a:off x="6089297" y="1534483"/>
            <a:ext cx="6102702"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213" u="sng" dirty="0"/>
          </a:p>
        </p:txBody>
      </p:sp>
      <p:sp>
        <p:nvSpPr>
          <p:cNvPr id="12" name="Arrow: Chevron 11">
            <a:extLst>
              <a:ext uri="{FF2B5EF4-FFF2-40B4-BE49-F238E27FC236}">
                <a16:creationId xmlns:a16="http://schemas.microsoft.com/office/drawing/2014/main" id="{631FC1AB-1E75-3B4F-CBD1-937EDA1F62FD}"/>
              </a:ext>
            </a:extLst>
          </p:cNvPr>
          <p:cNvSpPr>
            <a:spLocks noGrp="1" noRot="1" noMove="1" noResize="1" noEditPoints="1" noAdjustHandles="1" noChangeArrowheads="1" noChangeShapeType="1"/>
          </p:cNvSpPr>
          <p:nvPr userDrawn="1"/>
        </p:nvSpPr>
        <p:spPr>
          <a:xfrm>
            <a:off x="5865104" y="1678654"/>
            <a:ext cx="403426" cy="392634"/>
          </a:xfrm>
          <a:prstGeom prst="chevron">
            <a:avLst/>
          </a:prstGeom>
          <a:solidFill>
            <a:srgbClr val="32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chemeClr val="tx1"/>
              </a:solidFill>
            </a:endParaRPr>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1371299" y="2854001"/>
            <a:ext cx="3615725" cy="278602"/>
          </a:xfrm>
          <a:prstGeom prst="rect">
            <a:avLst/>
          </a:prstGeom>
        </p:spPr>
        <p:txBody>
          <a:bodyPr vert="horz" wrap="square" lIns="0" tIns="17145" rIns="0" bIns="0" rtlCol="0">
            <a:spAutoFit/>
          </a:bodyPr>
          <a:lstStyle>
            <a:lvl1pP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30">
            <a:extLst>
              <a:ext uri="{FF2B5EF4-FFF2-40B4-BE49-F238E27FC236}">
                <a16:creationId xmlns:a16="http://schemas.microsoft.com/office/drawing/2014/main" id="{4C36E47B-0A8A-8021-6289-286F2311D889}"/>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6" name="Text Placeholder 32">
            <a:extLst>
              <a:ext uri="{FF2B5EF4-FFF2-40B4-BE49-F238E27FC236}">
                <a16:creationId xmlns:a16="http://schemas.microsoft.com/office/drawing/2014/main" id="{61BA9C70-3A34-9501-A78F-3C5F330A40FE}"/>
              </a:ext>
            </a:extLst>
          </p:cNvPr>
          <p:cNvSpPr>
            <a:spLocks noGrp="1"/>
          </p:cNvSpPr>
          <p:nvPr>
            <p:ph type="body" sz="quarter" idx="20"/>
          </p:nvPr>
        </p:nvSpPr>
        <p:spPr>
          <a:xfrm>
            <a:off x="6512155" y="3102123"/>
            <a:ext cx="5360219" cy="241220"/>
          </a:xfrm>
          <a:prstGeom prst="rect">
            <a:avLst/>
          </a:prstGeom>
        </p:spPr>
        <p:txBody>
          <a:bodyPr vert="horz" wrap="square" lIns="0" tIns="17145" rIns="0" bIns="0" rtlCol="0">
            <a:spAutoFit/>
          </a:bodyPr>
          <a:lstStyle>
            <a:lvl1pPr>
              <a:defRPr lang="en-US" sz="1455" b="0" spc="-6"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8" name="Text Placeholder 7">
            <a:extLst>
              <a:ext uri="{FF2B5EF4-FFF2-40B4-BE49-F238E27FC236}">
                <a16:creationId xmlns:a16="http://schemas.microsoft.com/office/drawing/2014/main" id="{8BD4789C-72AF-F97B-5A58-3CCCA401A031}"/>
              </a:ext>
            </a:extLst>
          </p:cNvPr>
          <p:cNvSpPr>
            <a:spLocks noGrp="1"/>
          </p:cNvSpPr>
          <p:nvPr>
            <p:ph type="body" sz="quarter" idx="21"/>
          </p:nvPr>
        </p:nvSpPr>
        <p:spPr>
          <a:xfrm>
            <a:off x="6511866" y="2504845"/>
            <a:ext cx="5345564" cy="513683"/>
          </a:xfrm>
          <a:prstGeom prst="rect">
            <a:avLst/>
          </a:prstGeom>
        </p:spPr>
        <p:txBody>
          <a:bodyPr lIns="0"/>
          <a:lstStyle>
            <a:lvl1pPr algn="l">
              <a:lnSpc>
                <a:spcPct val="90000"/>
              </a:lnSpc>
              <a:defRPr lang="en-GB" sz="2668" b="1" i="0" spc="-85" dirty="0" smtClean="0">
                <a:solidFill>
                  <a:srgbClr val="282828"/>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 Master text styles</a:t>
            </a:r>
            <a:endParaRPr lang="en-GB"/>
          </a:p>
        </p:txBody>
      </p:sp>
      <p:sp>
        <p:nvSpPr>
          <p:cNvPr id="3" name="Text Placeholder 32">
            <a:extLst>
              <a:ext uri="{FF2B5EF4-FFF2-40B4-BE49-F238E27FC236}">
                <a16:creationId xmlns:a16="http://schemas.microsoft.com/office/drawing/2014/main" id="{EF4444F6-D49A-8D37-0BF1-12E0DE706840}"/>
              </a:ext>
            </a:extLst>
          </p:cNvPr>
          <p:cNvSpPr>
            <a:spLocks noGrp="1"/>
          </p:cNvSpPr>
          <p:nvPr>
            <p:ph type="body" sz="quarter" idx="30"/>
          </p:nvPr>
        </p:nvSpPr>
        <p:spPr>
          <a:xfrm>
            <a:off x="6512155" y="5366303"/>
            <a:ext cx="5360219" cy="241220"/>
          </a:xfrm>
          <a:prstGeom prst="rect">
            <a:avLst/>
          </a:prstGeom>
        </p:spPr>
        <p:txBody>
          <a:bodyPr vert="horz" wrap="square" lIns="0" tIns="17145" rIns="0" bIns="0" rtlCol="0">
            <a:spAutoFit/>
          </a:bodyPr>
          <a:lstStyle>
            <a:lvl1pPr>
              <a:defRPr lang="en-US" sz="1455" b="0" spc="-6"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7" name="Text Placeholder 7">
            <a:extLst>
              <a:ext uri="{FF2B5EF4-FFF2-40B4-BE49-F238E27FC236}">
                <a16:creationId xmlns:a16="http://schemas.microsoft.com/office/drawing/2014/main" id="{39E5E1B5-2542-FC1E-376B-5EF9F881D5F2}"/>
              </a:ext>
            </a:extLst>
          </p:cNvPr>
          <p:cNvSpPr>
            <a:spLocks noGrp="1"/>
          </p:cNvSpPr>
          <p:nvPr>
            <p:ph type="body" sz="quarter" idx="31"/>
          </p:nvPr>
        </p:nvSpPr>
        <p:spPr>
          <a:xfrm>
            <a:off x="6511866" y="4769025"/>
            <a:ext cx="5360219" cy="513683"/>
          </a:xfrm>
          <a:prstGeom prst="rect">
            <a:avLst/>
          </a:prstGeom>
        </p:spPr>
        <p:txBody>
          <a:bodyPr lIns="0"/>
          <a:lstStyle>
            <a:lvl1pPr algn="l">
              <a:lnSpc>
                <a:spcPct val="90000"/>
              </a:lnSpc>
              <a:defRPr lang="en-GB" sz="2668" b="1" i="0" spc="-85" dirty="0" smtClean="0">
                <a:solidFill>
                  <a:srgbClr val="282828"/>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 Master text styles</a:t>
            </a:r>
            <a:endParaRPr lang="en-GB"/>
          </a:p>
        </p:txBody>
      </p:sp>
      <p:cxnSp>
        <p:nvCxnSpPr>
          <p:cNvPr id="18" name="Straight Connector 17">
            <a:extLst>
              <a:ext uri="{FF2B5EF4-FFF2-40B4-BE49-F238E27FC236}">
                <a16:creationId xmlns:a16="http://schemas.microsoft.com/office/drawing/2014/main" id="{0F925B0D-3332-A4A3-41B7-52FDDC166D2F}"/>
              </a:ext>
            </a:extLst>
          </p:cNvPr>
          <p:cNvCxnSpPr>
            <a:cxnSpLocks/>
          </p:cNvCxnSpPr>
          <p:nvPr userDrawn="1"/>
        </p:nvCxnSpPr>
        <p:spPr>
          <a:xfrm>
            <a:off x="6551125" y="4483946"/>
            <a:ext cx="5306305" cy="0"/>
          </a:xfrm>
          <a:prstGeom prst="line">
            <a:avLst/>
          </a:prstGeom>
          <a:ln>
            <a:solidFill>
              <a:srgbClr val="383738"/>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1C2D4BBA-790B-C1B2-E792-99AE533BA54A}"/>
              </a:ext>
            </a:extLst>
          </p:cNvPr>
          <p:cNvSpPr>
            <a:spLocks noGrp="1"/>
          </p:cNvSpPr>
          <p:nvPr>
            <p:ph type="pic" sz="quarter" idx="32"/>
          </p:nvPr>
        </p:nvSpPr>
        <p:spPr>
          <a:xfrm>
            <a:off x="453835" y="2458638"/>
            <a:ext cx="658207" cy="692855"/>
          </a:xfrm>
          <a:prstGeom prst="rect">
            <a:avLst/>
          </a:prstGeom>
        </p:spPr>
        <p:txBody>
          <a:bodyPr/>
          <a:lstStyle/>
          <a:p>
            <a:endParaRPr lang="en-GB" dirty="0"/>
          </a:p>
        </p:txBody>
      </p:sp>
      <p:sp>
        <p:nvSpPr>
          <p:cNvPr id="25" name="Text Placeholder 32">
            <a:extLst>
              <a:ext uri="{FF2B5EF4-FFF2-40B4-BE49-F238E27FC236}">
                <a16:creationId xmlns:a16="http://schemas.microsoft.com/office/drawing/2014/main" id="{B570983F-32B3-1ECA-DA8C-F8484707CFD2}"/>
              </a:ext>
            </a:extLst>
          </p:cNvPr>
          <p:cNvSpPr>
            <a:spLocks noGrp="1"/>
          </p:cNvSpPr>
          <p:nvPr>
            <p:ph type="body" sz="quarter" idx="33"/>
          </p:nvPr>
        </p:nvSpPr>
        <p:spPr>
          <a:xfrm>
            <a:off x="1371299" y="4491846"/>
            <a:ext cx="3615725" cy="278602"/>
          </a:xfrm>
          <a:prstGeom prst="rect">
            <a:avLst/>
          </a:prstGeom>
        </p:spPr>
        <p:txBody>
          <a:bodyPr vert="horz" wrap="square" lIns="0" tIns="17145" rIns="0" bIns="0" rtlCol="0">
            <a:spAutoFit/>
          </a:bodyPr>
          <a:lstStyle>
            <a:lvl1pP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26" name="Picture Placeholder 23">
            <a:extLst>
              <a:ext uri="{FF2B5EF4-FFF2-40B4-BE49-F238E27FC236}">
                <a16:creationId xmlns:a16="http://schemas.microsoft.com/office/drawing/2014/main" id="{8A7E7384-61B7-98E7-BC43-3EA7E22431B8}"/>
              </a:ext>
            </a:extLst>
          </p:cNvPr>
          <p:cNvSpPr>
            <a:spLocks noGrp="1"/>
          </p:cNvSpPr>
          <p:nvPr>
            <p:ph type="pic" sz="quarter" idx="34"/>
          </p:nvPr>
        </p:nvSpPr>
        <p:spPr>
          <a:xfrm>
            <a:off x="453835" y="4122116"/>
            <a:ext cx="658207" cy="692855"/>
          </a:xfrm>
          <a:prstGeom prst="rect">
            <a:avLst/>
          </a:prstGeom>
        </p:spPr>
        <p:txBody>
          <a:bodyPr/>
          <a:lstStyle/>
          <a:p>
            <a:endParaRPr lang="en-GB" dirty="0"/>
          </a:p>
        </p:txBody>
      </p:sp>
      <p:sp>
        <p:nvSpPr>
          <p:cNvPr id="27" name="Text Placeholder 32">
            <a:extLst>
              <a:ext uri="{FF2B5EF4-FFF2-40B4-BE49-F238E27FC236}">
                <a16:creationId xmlns:a16="http://schemas.microsoft.com/office/drawing/2014/main" id="{D0B4769E-A7C7-BCDD-05DC-C8DDB4CD16D9}"/>
              </a:ext>
            </a:extLst>
          </p:cNvPr>
          <p:cNvSpPr>
            <a:spLocks noGrp="1"/>
          </p:cNvSpPr>
          <p:nvPr>
            <p:ph type="body" sz="quarter" idx="35"/>
          </p:nvPr>
        </p:nvSpPr>
        <p:spPr>
          <a:xfrm>
            <a:off x="1371299" y="5993796"/>
            <a:ext cx="3615725" cy="278602"/>
          </a:xfrm>
          <a:prstGeom prst="rect">
            <a:avLst/>
          </a:prstGeom>
        </p:spPr>
        <p:txBody>
          <a:bodyPr vert="horz" wrap="square" lIns="0" tIns="17145" rIns="0" bIns="0" rtlCol="0">
            <a:spAutoFit/>
          </a:bodyPr>
          <a:lstStyle>
            <a:lvl1pP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28" name="Picture Placeholder 23">
            <a:extLst>
              <a:ext uri="{FF2B5EF4-FFF2-40B4-BE49-F238E27FC236}">
                <a16:creationId xmlns:a16="http://schemas.microsoft.com/office/drawing/2014/main" id="{FBCCD424-8A5D-1150-17AB-59760764F833}"/>
              </a:ext>
            </a:extLst>
          </p:cNvPr>
          <p:cNvSpPr>
            <a:spLocks noGrp="1"/>
          </p:cNvSpPr>
          <p:nvPr>
            <p:ph type="pic" sz="quarter" idx="36"/>
          </p:nvPr>
        </p:nvSpPr>
        <p:spPr>
          <a:xfrm>
            <a:off x="453835" y="5600764"/>
            <a:ext cx="658207" cy="692855"/>
          </a:xfrm>
          <a:prstGeom prst="rect">
            <a:avLst/>
          </a:prstGeom>
        </p:spPr>
        <p:txBody>
          <a:bodyPr/>
          <a:lstStyle/>
          <a:p>
            <a:endParaRPr lang="en-GB" dirty="0"/>
          </a:p>
        </p:txBody>
      </p:sp>
      <p:cxnSp>
        <p:nvCxnSpPr>
          <p:cNvPr id="30" name="Straight Connector 29">
            <a:extLst>
              <a:ext uri="{FF2B5EF4-FFF2-40B4-BE49-F238E27FC236}">
                <a16:creationId xmlns:a16="http://schemas.microsoft.com/office/drawing/2014/main" id="{F1DF5722-B29B-5F53-FEC3-9524ADCC1626}"/>
              </a:ext>
            </a:extLst>
          </p:cNvPr>
          <p:cNvCxnSpPr>
            <a:cxnSpLocks/>
          </p:cNvCxnSpPr>
          <p:nvPr userDrawn="1"/>
        </p:nvCxnSpPr>
        <p:spPr>
          <a:xfrm>
            <a:off x="343969" y="3729220"/>
            <a:ext cx="53063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656BB4-9DDC-3EEA-944E-FD043C8104C4}"/>
              </a:ext>
            </a:extLst>
          </p:cNvPr>
          <p:cNvCxnSpPr>
            <a:cxnSpLocks/>
          </p:cNvCxnSpPr>
          <p:nvPr userDrawn="1"/>
        </p:nvCxnSpPr>
        <p:spPr>
          <a:xfrm>
            <a:off x="343969" y="5346491"/>
            <a:ext cx="53063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7600208E-70BB-46F7-D2D9-327966ED870F}"/>
              </a:ext>
            </a:extLst>
          </p:cNvPr>
          <p:cNvSpPr>
            <a:spLocks noGrp="1"/>
          </p:cNvSpPr>
          <p:nvPr>
            <p:ph type="body" sz="quarter" idx="37" hasCustomPrompt="1"/>
          </p:nvPr>
        </p:nvSpPr>
        <p:spPr>
          <a:xfrm>
            <a:off x="345464" y="3220935"/>
            <a:ext cx="876445" cy="278602"/>
          </a:xfrm>
          <a:prstGeom prst="rect">
            <a:avLst/>
          </a:prstGeom>
        </p:spPr>
        <p:txBody>
          <a:bodyPr vert="horz" wrap="square" lIns="0" tIns="17145" rIns="0" bIns="0" rtlCol="0">
            <a:spAutoFit/>
          </a:bodyPr>
          <a:lstStyle>
            <a:lvl1pPr algn="ct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Edit</a:t>
            </a:r>
          </a:p>
        </p:txBody>
      </p:sp>
      <p:sp>
        <p:nvSpPr>
          <p:cNvPr id="10" name="Text Placeholder 32">
            <a:extLst>
              <a:ext uri="{FF2B5EF4-FFF2-40B4-BE49-F238E27FC236}">
                <a16:creationId xmlns:a16="http://schemas.microsoft.com/office/drawing/2014/main" id="{0FEAF6B4-E1B2-F0A4-EE0B-7C620E918670}"/>
              </a:ext>
            </a:extLst>
          </p:cNvPr>
          <p:cNvSpPr>
            <a:spLocks noGrp="1"/>
          </p:cNvSpPr>
          <p:nvPr>
            <p:ph type="body" sz="quarter" idx="38" hasCustomPrompt="1"/>
          </p:nvPr>
        </p:nvSpPr>
        <p:spPr>
          <a:xfrm>
            <a:off x="343969" y="4884413"/>
            <a:ext cx="876445" cy="278602"/>
          </a:xfrm>
          <a:prstGeom prst="rect">
            <a:avLst/>
          </a:prstGeom>
        </p:spPr>
        <p:txBody>
          <a:bodyPr vert="horz" wrap="square" lIns="0" tIns="17145" rIns="0" bIns="0" rtlCol="0">
            <a:spAutoFit/>
          </a:bodyPr>
          <a:lstStyle>
            <a:lvl1pPr algn="ct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Edit</a:t>
            </a:r>
          </a:p>
        </p:txBody>
      </p:sp>
      <p:sp>
        <p:nvSpPr>
          <p:cNvPr id="11" name="Text Placeholder 32">
            <a:extLst>
              <a:ext uri="{FF2B5EF4-FFF2-40B4-BE49-F238E27FC236}">
                <a16:creationId xmlns:a16="http://schemas.microsoft.com/office/drawing/2014/main" id="{2ADA0FBD-622D-8253-5F08-BE054CD7ABAE}"/>
              </a:ext>
            </a:extLst>
          </p:cNvPr>
          <p:cNvSpPr>
            <a:spLocks noGrp="1"/>
          </p:cNvSpPr>
          <p:nvPr>
            <p:ph type="body" sz="quarter" idx="39" hasCustomPrompt="1"/>
          </p:nvPr>
        </p:nvSpPr>
        <p:spPr>
          <a:xfrm>
            <a:off x="343969" y="6363061"/>
            <a:ext cx="876445" cy="278602"/>
          </a:xfrm>
          <a:prstGeom prst="rect">
            <a:avLst/>
          </a:prstGeom>
        </p:spPr>
        <p:txBody>
          <a:bodyPr vert="horz" wrap="square" lIns="0" tIns="17145" rIns="0" bIns="0" rtlCol="0">
            <a:spAutoFit/>
          </a:bodyPr>
          <a:lstStyle>
            <a:lvl1pPr algn="ct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Edit</a:t>
            </a:r>
          </a:p>
        </p:txBody>
      </p:sp>
      <p:cxnSp>
        <p:nvCxnSpPr>
          <p:cNvPr id="13" name="Straight Connector 12">
            <a:extLst>
              <a:ext uri="{FF2B5EF4-FFF2-40B4-BE49-F238E27FC236}">
                <a16:creationId xmlns:a16="http://schemas.microsoft.com/office/drawing/2014/main" id="{632F52F2-1D71-BF87-62F0-B187BFB7C5F2}"/>
              </a:ext>
            </a:extLst>
          </p:cNvPr>
          <p:cNvCxnSpPr>
            <a:cxnSpLocks noGrp="1" noRot="1" noMove="1" noResize="1" noEditPoints="1" noAdjustHandles="1" noChangeArrowheads="1" noChangeShapeType="1"/>
          </p:cNvCxnSpPr>
          <p:nvPr userDrawn="1"/>
        </p:nvCxnSpPr>
        <p:spPr>
          <a:xfrm>
            <a:off x="0" y="2225166"/>
            <a:ext cx="1216281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8D7DDF9F-2600-BC89-6363-3640E0EBA22B}"/>
              </a:ext>
            </a:extLst>
          </p:cNvPr>
          <p:cNvSpPr>
            <a:spLocks noGrp="1"/>
          </p:cNvSpPr>
          <p:nvPr>
            <p:ph type="body" sz="quarter" idx="40"/>
          </p:nvPr>
        </p:nvSpPr>
        <p:spPr>
          <a:xfrm>
            <a:off x="444240" y="1681775"/>
            <a:ext cx="5206034" cy="415870"/>
          </a:xfrm>
          <a:prstGeom prst="rect">
            <a:avLst/>
          </a:prstGeom>
        </p:spPr>
        <p:txBody>
          <a:bodyPr lIns="0" anchor="ctr"/>
          <a:lstStyle>
            <a:lvl1pPr algn="ctr">
              <a:defRPr lang="en-GB" sz="1213" b="0"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a:t>
            </a:r>
            <a:endParaRPr lang="en-GB"/>
          </a:p>
        </p:txBody>
      </p:sp>
      <p:sp>
        <p:nvSpPr>
          <p:cNvPr id="15" name="Text Placeholder 7">
            <a:extLst>
              <a:ext uri="{FF2B5EF4-FFF2-40B4-BE49-F238E27FC236}">
                <a16:creationId xmlns:a16="http://schemas.microsoft.com/office/drawing/2014/main" id="{14428ACD-B6BA-57FC-2CB3-9BB22E150294}"/>
              </a:ext>
            </a:extLst>
          </p:cNvPr>
          <p:cNvSpPr>
            <a:spLocks noGrp="1"/>
          </p:cNvSpPr>
          <p:nvPr>
            <p:ph type="body" sz="quarter" idx="41"/>
          </p:nvPr>
        </p:nvSpPr>
        <p:spPr>
          <a:xfrm>
            <a:off x="6521372" y="1680491"/>
            <a:ext cx="5351002" cy="415870"/>
          </a:xfrm>
          <a:prstGeom prst="rect">
            <a:avLst/>
          </a:prstGeom>
        </p:spPr>
        <p:txBody>
          <a:bodyPr lIns="0" anchor="ctr"/>
          <a:lstStyle>
            <a:lvl1pPr algn="ctr">
              <a:defRPr lang="en-GB" sz="1213" b="0" i="0" spc="-85" dirty="0" smtClean="0">
                <a:solidFill>
                  <a:srgbClr val="282828"/>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a:t>
            </a:r>
            <a:endParaRPr lang="en-GB"/>
          </a:p>
        </p:txBody>
      </p:sp>
    </p:spTree>
    <p:extLst>
      <p:ext uri="{BB962C8B-B14F-4D97-AF65-F5344CB8AC3E}">
        <p14:creationId xmlns:p14="http://schemas.microsoft.com/office/powerpoint/2010/main" val="18776834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8" name="Picture Placeholder 34">
            <a:extLst>
              <a:ext uri="{FF2B5EF4-FFF2-40B4-BE49-F238E27FC236}">
                <a16:creationId xmlns:a16="http://schemas.microsoft.com/office/drawing/2014/main" id="{9A00E4B8-CEB3-B483-8084-0CB45D0B39DF}"/>
              </a:ext>
            </a:extLst>
          </p:cNvPr>
          <p:cNvSpPr>
            <a:spLocks noGrp="1"/>
          </p:cNvSpPr>
          <p:nvPr>
            <p:ph type="pic" sz="quarter" idx="19"/>
          </p:nvPr>
        </p:nvSpPr>
        <p:spPr>
          <a:xfrm>
            <a:off x="4587033" y="1511094"/>
            <a:ext cx="482096" cy="276999"/>
          </a:xfrm>
          <a:prstGeom prst="rect">
            <a:avLst/>
          </a:prstGeom>
        </p:spPr>
        <p:txBody>
          <a:bodyPr/>
          <a:lstStyle/>
          <a:p>
            <a:endParaRPr lang="en-GB" dirty="0"/>
          </a:p>
        </p:txBody>
      </p:sp>
      <p:sp>
        <p:nvSpPr>
          <p:cNvPr id="26" name="object 22">
            <a:extLst>
              <a:ext uri="{FF2B5EF4-FFF2-40B4-BE49-F238E27FC236}">
                <a16:creationId xmlns:a16="http://schemas.microsoft.com/office/drawing/2014/main" id="{78A5858E-C769-A11B-5873-B66759919939}"/>
              </a:ext>
            </a:extLst>
          </p:cNvPr>
          <p:cNvSpPr/>
          <p:nvPr userDrawn="1"/>
        </p:nvSpPr>
        <p:spPr>
          <a:xfrm>
            <a:off x="4247560" y="3375313"/>
            <a:ext cx="27724" cy="2918568"/>
          </a:xfrm>
          <a:custGeom>
            <a:avLst/>
            <a:gdLst/>
            <a:ahLst/>
            <a:cxnLst/>
            <a:rect l="l" t="t" r="r" b="b"/>
            <a:pathLst>
              <a:path h="3738245">
                <a:moveTo>
                  <a:pt x="0" y="0"/>
                </a:moveTo>
                <a:lnTo>
                  <a:pt x="0" y="3738106"/>
                </a:lnTo>
              </a:path>
            </a:pathLst>
          </a:custGeom>
          <a:ln w="10470">
            <a:solidFill>
              <a:srgbClr val="282828"/>
            </a:solidFill>
          </a:ln>
        </p:spPr>
        <p:txBody>
          <a:bodyPr wrap="square" lIns="0" tIns="0" rIns="0" bIns="0" rtlCol="0"/>
          <a:lstStyle/>
          <a:p>
            <a:endParaRPr sz="1092" dirty="0"/>
          </a:p>
        </p:txBody>
      </p:sp>
      <p:sp>
        <p:nvSpPr>
          <p:cNvPr id="27" name="object 23">
            <a:extLst>
              <a:ext uri="{FF2B5EF4-FFF2-40B4-BE49-F238E27FC236}">
                <a16:creationId xmlns:a16="http://schemas.microsoft.com/office/drawing/2014/main" id="{14DB5FE2-FD24-4FD0-CBC7-8AC84FAC3ADF}"/>
              </a:ext>
            </a:extLst>
          </p:cNvPr>
          <p:cNvSpPr/>
          <p:nvPr userDrawn="1"/>
        </p:nvSpPr>
        <p:spPr>
          <a:xfrm flipH="1">
            <a:off x="7851879" y="3375313"/>
            <a:ext cx="46350" cy="2918568"/>
          </a:xfrm>
          <a:custGeom>
            <a:avLst/>
            <a:gdLst/>
            <a:ahLst/>
            <a:cxnLst/>
            <a:rect l="l" t="t" r="r" b="b"/>
            <a:pathLst>
              <a:path h="3738245">
                <a:moveTo>
                  <a:pt x="0" y="0"/>
                </a:moveTo>
                <a:lnTo>
                  <a:pt x="0" y="3738106"/>
                </a:lnTo>
              </a:path>
            </a:pathLst>
          </a:custGeom>
          <a:ln w="10470">
            <a:solidFill>
              <a:srgbClr val="282828"/>
            </a:solidFill>
          </a:ln>
        </p:spPr>
        <p:txBody>
          <a:bodyPr wrap="square" lIns="0" tIns="0" rIns="0" bIns="0" rtlCol="0"/>
          <a:lstStyle/>
          <a:p>
            <a:endParaRPr sz="1092" dirty="0"/>
          </a:p>
        </p:txBody>
      </p:sp>
      <p:sp>
        <p:nvSpPr>
          <p:cNvPr id="28" name="Picture Placeholder 34">
            <a:extLst>
              <a:ext uri="{FF2B5EF4-FFF2-40B4-BE49-F238E27FC236}">
                <a16:creationId xmlns:a16="http://schemas.microsoft.com/office/drawing/2014/main" id="{E36C9282-1EDA-1F80-29A0-FEE2778546E0}"/>
              </a:ext>
            </a:extLst>
          </p:cNvPr>
          <p:cNvSpPr>
            <a:spLocks noGrp="1"/>
          </p:cNvSpPr>
          <p:nvPr>
            <p:ph type="pic" sz="quarter" idx="21"/>
          </p:nvPr>
        </p:nvSpPr>
        <p:spPr>
          <a:xfrm>
            <a:off x="8262416" y="1511022"/>
            <a:ext cx="482096" cy="276999"/>
          </a:xfrm>
          <a:prstGeom prst="rect">
            <a:avLst/>
          </a:prstGeom>
        </p:spPr>
        <p:txBody>
          <a:bodyPr/>
          <a:lstStyle/>
          <a:p>
            <a:endParaRPr lang="en-GB" dirty="0"/>
          </a:p>
        </p:txBody>
      </p:sp>
      <p:sp>
        <p:nvSpPr>
          <p:cNvPr id="29" name="Picture Placeholder 34">
            <a:extLst>
              <a:ext uri="{FF2B5EF4-FFF2-40B4-BE49-F238E27FC236}">
                <a16:creationId xmlns:a16="http://schemas.microsoft.com/office/drawing/2014/main" id="{167AFF17-7D7A-AAEA-E29A-982667C116D6}"/>
              </a:ext>
            </a:extLst>
          </p:cNvPr>
          <p:cNvSpPr>
            <a:spLocks noGrp="1"/>
          </p:cNvSpPr>
          <p:nvPr>
            <p:ph type="pic" sz="quarter" idx="22"/>
          </p:nvPr>
        </p:nvSpPr>
        <p:spPr>
          <a:xfrm>
            <a:off x="586775" y="1510950"/>
            <a:ext cx="482096" cy="276999"/>
          </a:xfrm>
          <a:prstGeom prst="rect">
            <a:avLst/>
          </a:prstGeom>
        </p:spPr>
        <p:txBody>
          <a:bodyPr/>
          <a:lstStyle/>
          <a:p>
            <a:endParaRPr lang="en-GB" dirty="0"/>
          </a:p>
        </p:txBody>
      </p:sp>
      <p:sp>
        <p:nvSpPr>
          <p:cNvPr id="31" name="Text Placeholder 8">
            <a:extLst>
              <a:ext uri="{FF2B5EF4-FFF2-40B4-BE49-F238E27FC236}">
                <a16:creationId xmlns:a16="http://schemas.microsoft.com/office/drawing/2014/main" id="{B49C53A0-50BD-D605-4106-75221D54DDEB}"/>
              </a:ext>
            </a:extLst>
          </p:cNvPr>
          <p:cNvSpPr>
            <a:spLocks noGrp="1"/>
          </p:cNvSpPr>
          <p:nvPr>
            <p:ph type="body" sz="quarter" idx="23" hasCustomPrompt="1"/>
          </p:nvPr>
        </p:nvSpPr>
        <p:spPr>
          <a:xfrm>
            <a:off x="4591488" y="2261810"/>
            <a:ext cx="2987422" cy="813733"/>
          </a:xfrm>
          <a:prstGeom prst="rect">
            <a:avLst/>
          </a:prstGeom>
        </p:spPr>
        <p:txBody>
          <a:bodyPr lIns="0"/>
          <a:lstStyle>
            <a:lvl1pPr>
              <a:lnSpc>
                <a:spcPct val="90000"/>
              </a:lnSpc>
              <a:defRPr lang="en-GB" sz="5821" b="1" i="0" spc="-85"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edit</a:t>
            </a:r>
          </a:p>
        </p:txBody>
      </p:sp>
      <p:sp>
        <p:nvSpPr>
          <p:cNvPr id="32" name="Text Placeholder 8">
            <a:extLst>
              <a:ext uri="{FF2B5EF4-FFF2-40B4-BE49-F238E27FC236}">
                <a16:creationId xmlns:a16="http://schemas.microsoft.com/office/drawing/2014/main" id="{D515D6F7-EE71-F39C-3C45-31C59B463B43}"/>
              </a:ext>
            </a:extLst>
          </p:cNvPr>
          <p:cNvSpPr>
            <a:spLocks noGrp="1"/>
          </p:cNvSpPr>
          <p:nvPr>
            <p:ph type="body" sz="quarter" idx="24" hasCustomPrompt="1"/>
          </p:nvPr>
        </p:nvSpPr>
        <p:spPr>
          <a:xfrm>
            <a:off x="8256387" y="2261810"/>
            <a:ext cx="2987422" cy="757275"/>
          </a:xfrm>
          <a:prstGeom prst="rect">
            <a:avLst/>
          </a:prstGeom>
        </p:spPr>
        <p:txBody>
          <a:bodyPr lIns="0"/>
          <a:lstStyle>
            <a:lvl1pPr>
              <a:lnSpc>
                <a:spcPts val="5701"/>
              </a:lnSpc>
              <a:defRPr lang="en-GB" sz="5821" b="1" i="0" spc="-85"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edit</a:t>
            </a:r>
          </a:p>
        </p:txBody>
      </p:sp>
      <p:sp>
        <p:nvSpPr>
          <p:cNvPr id="38" name="Text Placeholder 37">
            <a:extLst>
              <a:ext uri="{FF2B5EF4-FFF2-40B4-BE49-F238E27FC236}">
                <a16:creationId xmlns:a16="http://schemas.microsoft.com/office/drawing/2014/main" id="{B53EC9E3-35BA-E11F-8A33-A04AB5DDBBC7}"/>
              </a:ext>
            </a:extLst>
          </p:cNvPr>
          <p:cNvSpPr>
            <a:spLocks noGrp="1"/>
          </p:cNvSpPr>
          <p:nvPr>
            <p:ph type="body" sz="quarter" idx="25"/>
          </p:nvPr>
        </p:nvSpPr>
        <p:spPr>
          <a:xfrm>
            <a:off x="578547" y="3353230"/>
            <a:ext cx="3325320" cy="226600"/>
          </a:xfrm>
        </p:spPr>
        <p:txBody>
          <a:bodyPr vert="horz" wrap="square" lIns="0" tIns="16510" rIns="0" bIns="0" rtlCol="0">
            <a:spAutoFit/>
          </a:bodyPr>
          <a:lstStyle>
            <a:lvl1pPr>
              <a:defRPr lang="en-US" sz="1364"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39" name="Text Placeholder 37">
            <a:extLst>
              <a:ext uri="{FF2B5EF4-FFF2-40B4-BE49-F238E27FC236}">
                <a16:creationId xmlns:a16="http://schemas.microsoft.com/office/drawing/2014/main" id="{EDC1A9A2-7D54-3DC1-E7CB-F0BE59E1B314}"/>
              </a:ext>
            </a:extLst>
          </p:cNvPr>
          <p:cNvSpPr>
            <a:spLocks noGrp="1"/>
          </p:cNvSpPr>
          <p:nvPr>
            <p:ph type="body" sz="quarter" idx="26"/>
          </p:nvPr>
        </p:nvSpPr>
        <p:spPr>
          <a:xfrm>
            <a:off x="4593168" y="3353229"/>
            <a:ext cx="2987422" cy="226600"/>
          </a:xfrm>
        </p:spPr>
        <p:txBody>
          <a:bodyPr vert="horz" wrap="square" lIns="0" tIns="16510" rIns="0" bIns="0" rtlCol="0">
            <a:spAutoFit/>
          </a:bodyPr>
          <a:lstStyle>
            <a:lvl1pPr>
              <a:defRPr lang="en-US" sz="1364"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40" name="Text Placeholder 37">
            <a:extLst>
              <a:ext uri="{FF2B5EF4-FFF2-40B4-BE49-F238E27FC236}">
                <a16:creationId xmlns:a16="http://schemas.microsoft.com/office/drawing/2014/main" id="{1C9C0C6A-5187-4AA0-6FB2-FC3857D7D0C7}"/>
              </a:ext>
            </a:extLst>
          </p:cNvPr>
          <p:cNvSpPr>
            <a:spLocks noGrp="1"/>
          </p:cNvSpPr>
          <p:nvPr>
            <p:ph type="body" sz="quarter" idx="27"/>
          </p:nvPr>
        </p:nvSpPr>
        <p:spPr>
          <a:xfrm>
            <a:off x="8260241" y="3353229"/>
            <a:ext cx="2987422" cy="226600"/>
          </a:xfrm>
        </p:spPr>
        <p:txBody>
          <a:bodyPr vert="horz" wrap="square" lIns="0" tIns="16510" rIns="0" bIns="0" rtlCol="0">
            <a:spAutoFit/>
          </a:bodyPr>
          <a:lstStyle>
            <a:lvl1pPr>
              <a:defRPr lang="en-US" sz="1364"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349A8F11-0144-E099-40A9-667D68F1B521}"/>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30">
            <a:extLst>
              <a:ext uri="{FF2B5EF4-FFF2-40B4-BE49-F238E27FC236}">
                <a16:creationId xmlns:a16="http://schemas.microsoft.com/office/drawing/2014/main" id="{87349530-C6CD-7B16-253D-AF41238D6664}"/>
              </a:ext>
            </a:extLst>
          </p:cNvPr>
          <p:cNvSpPr>
            <a:spLocks noGrp="1"/>
          </p:cNvSpPr>
          <p:nvPr>
            <p:ph type="body" sz="quarter" idx="17"/>
          </p:nvPr>
        </p:nvSpPr>
        <p:spPr>
          <a:xfrm>
            <a:off x="578546" y="425496"/>
            <a:ext cx="9260248" cy="397225"/>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6" name="Text Placeholder 8">
            <a:extLst>
              <a:ext uri="{FF2B5EF4-FFF2-40B4-BE49-F238E27FC236}">
                <a16:creationId xmlns:a16="http://schemas.microsoft.com/office/drawing/2014/main" id="{0F5D5893-5338-F751-A97F-AAB40E8A5F19}"/>
              </a:ext>
            </a:extLst>
          </p:cNvPr>
          <p:cNvSpPr>
            <a:spLocks noGrp="1"/>
          </p:cNvSpPr>
          <p:nvPr>
            <p:ph type="body" sz="quarter" idx="28" hasCustomPrompt="1"/>
          </p:nvPr>
        </p:nvSpPr>
        <p:spPr>
          <a:xfrm>
            <a:off x="586775" y="2261809"/>
            <a:ext cx="2987422" cy="813733"/>
          </a:xfrm>
          <a:prstGeom prst="rect">
            <a:avLst/>
          </a:prstGeom>
          <a:noFill/>
        </p:spPr>
        <p:txBody>
          <a:bodyPr lIns="0"/>
          <a:lstStyle>
            <a:lvl1pPr>
              <a:defRPr lang="en-GB" sz="5821" b="1" i="0" spc="-85" dirty="0">
                <a:gradFill flip="none" rotWithShape="1">
                  <a:gsLst>
                    <a:gs pos="0">
                      <a:srgbClr val="007C43"/>
                    </a:gs>
                    <a:gs pos="70000">
                      <a:srgbClr val="68A445"/>
                    </a:gs>
                  </a:gsLst>
                  <a:lin ang="0" scaled="1"/>
                  <a:tileRect/>
                </a:gradFill>
                <a:latin typeface="Poppins"/>
                <a:ea typeface="+mj-ea"/>
                <a:cs typeface="Poppins"/>
              </a:defRPr>
            </a:lvl1pPr>
          </a:lstStyle>
          <a:p>
            <a:pPr lvl="0">
              <a:lnSpc>
                <a:spcPct val="90000"/>
              </a:lnSpc>
            </a:pPr>
            <a:r>
              <a:rPr lang="en-GB"/>
              <a:t>edit</a:t>
            </a:r>
          </a:p>
        </p:txBody>
      </p:sp>
    </p:spTree>
    <p:extLst>
      <p:ext uri="{BB962C8B-B14F-4D97-AF65-F5344CB8AC3E}">
        <p14:creationId xmlns:p14="http://schemas.microsoft.com/office/powerpoint/2010/main" val="50382315"/>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orient="horz" pos="977">
          <p15:clr>
            <a:srgbClr val="FBAE40"/>
          </p15:clr>
        </p15:guide>
        <p15:guide id="4" orient="horz" pos="358">
          <p15:clr>
            <a:srgbClr val="FBAE40"/>
          </p15:clr>
        </p15:guide>
        <p15:guide id="5" orient="horz" pos="659">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Column Split Grey">
    <p:spTree>
      <p:nvGrpSpPr>
        <p:cNvPr id="1" name=""/>
        <p:cNvGrpSpPr/>
        <p:nvPr/>
      </p:nvGrpSpPr>
      <p:grpSpPr>
        <a:xfrm>
          <a:off x="0" y="0"/>
          <a:ext cx="0" cy="0"/>
          <a:chOff x="0" y="0"/>
          <a:chExt cx="0" cy="0"/>
        </a:xfrm>
      </p:grpSpPr>
      <p:grpSp>
        <p:nvGrpSpPr>
          <p:cNvPr id="9" name="logo">
            <a:extLst>
              <a:ext uri="{FF2B5EF4-FFF2-40B4-BE49-F238E27FC236}">
                <a16:creationId xmlns:a16="http://schemas.microsoft.com/office/drawing/2014/main" id="{75F5F925-B2A4-F9DD-500C-2AB829E5B262}"/>
              </a:ext>
            </a:extLst>
          </p:cNvPr>
          <p:cNvGrpSpPr/>
          <p:nvPr userDrawn="1"/>
        </p:nvGrpSpPr>
        <p:grpSpPr>
          <a:xfrm>
            <a:off x="10574615" y="321777"/>
            <a:ext cx="1297759" cy="626499"/>
            <a:chOff x="17308372" y="530633"/>
            <a:chExt cx="2139950" cy="1033144"/>
          </a:xfrm>
        </p:grpSpPr>
        <p:sp>
          <p:nvSpPr>
            <p:cNvPr id="10" name="object 8">
              <a:extLst>
                <a:ext uri="{FF2B5EF4-FFF2-40B4-BE49-F238E27FC236}">
                  <a16:creationId xmlns:a16="http://schemas.microsoft.com/office/drawing/2014/main" id="{EE0B8A85-AAC8-D820-7037-EED8EBC45627}"/>
                </a:ext>
              </a:extLst>
            </p:cNvPr>
            <p:cNvSpPr/>
            <p:nvPr/>
          </p:nvSpPr>
          <p:spPr>
            <a:xfrm>
              <a:off x="17308372" y="530633"/>
              <a:ext cx="2139950" cy="1033144"/>
            </a:xfrm>
            <a:custGeom>
              <a:avLst/>
              <a:gdLst/>
              <a:ahLst/>
              <a:cxnLst/>
              <a:rect l="l" t="t" r="r" b="b"/>
              <a:pathLst>
                <a:path w="2139950" h="1033144">
                  <a:moveTo>
                    <a:pt x="2139788" y="0"/>
                  </a:moveTo>
                  <a:lnTo>
                    <a:pt x="0" y="0"/>
                  </a:lnTo>
                  <a:lnTo>
                    <a:pt x="0" y="1032910"/>
                  </a:lnTo>
                  <a:lnTo>
                    <a:pt x="2139788" y="1032910"/>
                  </a:lnTo>
                  <a:lnTo>
                    <a:pt x="2139788" y="0"/>
                  </a:lnTo>
                  <a:close/>
                </a:path>
              </a:pathLst>
            </a:custGeom>
            <a:solidFill>
              <a:srgbClr val="007C43"/>
            </a:solidFill>
          </p:spPr>
          <p:txBody>
            <a:bodyPr wrap="square" lIns="0" tIns="0" rIns="0" bIns="0" rtlCol="0"/>
            <a:lstStyle/>
            <a:p>
              <a:endParaRPr sz="1092" dirty="0"/>
            </a:p>
          </p:txBody>
        </p:sp>
        <p:sp>
          <p:nvSpPr>
            <p:cNvPr id="11" name="object 9">
              <a:extLst>
                <a:ext uri="{FF2B5EF4-FFF2-40B4-BE49-F238E27FC236}">
                  <a16:creationId xmlns:a16="http://schemas.microsoft.com/office/drawing/2014/main" id="{9A4EDB77-6EC6-783F-20ED-6217A537ABAA}"/>
                </a:ext>
              </a:extLst>
            </p:cNvPr>
            <p:cNvSpPr/>
            <p:nvPr/>
          </p:nvSpPr>
          <p:spPr>
            <a:xfrm>
              <a:off x="17421924" y="865463"/>
              <a:ext cx="950594" cy="344805"/>
            </a:xfrm>
            <a:custGeom>
              <a:avLst/>
              <a:gdLst/>
              <a:ahLst/>
              <a:cxnLst/>
              <a:rect l="l" t="t" r="r" b="b"/>
              <a:pathLst>
                <a:path w="950594" h="344805">
                  <a:moveTo>
                    <a:pt x="29601" y="262473"/>
                  </a:moveTo>
                  <a:lnTo>
                    <a:pt x="544" y="262473"/>
                  </a:lnTo>
                  <a:lnTo>
                    <a:pt x="544" y="343099"/>
                  </a:lnTo>
                  <a:lnTo>
                    <a:pt x="28690" y="343099"/>
                  </a:lnTo>
                  <a:lnTo>
                    <a:pt x="39812" y="341752"/>
                  </a:lnTo>
                  <a:lnTo>
                    <a:pt x="48906" y="337556"/>
                  </a:lnTo>
                  <a:lnTo>
                    <a:pt x="54676" y="330712"/>
                  </a:lnTo>
                  <a:lnTo>
                    <a:pt x="14051" y="330712"/>
                  </a:lnTo>
                  <a:lnTo>
                    <a:pt x="14051" y="307969"/>
                  </a:lnTo>
                  <a:lnTo>
                    <a:pt x="55155" y="307969"/>
                  </a:lnTo>
                  <a:lnTo>
                    <a:pt x="53014" y="304587"/>
                  </a:lnTo>
                  <a:lnTo>
                    <a:pt x="45359" y="300085"/>
                  </a:lnTo>
                  <a:lnTo>
                    <a:pt x="50092" y="297603"/>
                  </a:lnTo>
                  <a:lnTo>
                    <a:pt x="51362" y="295802"/>
                  </a:lnTo>
                  <a:lnTo>
                    <a:pt x="14051" y="295802"/>
                  </a:lnTo>
                  <a:lnTo>
                    <a:pt x="14051" y="274860"/>
                  </a:lnTo>
                  <a:lnTo>
                    <a:pt x="52462" y="274860"/>
                  </a:lnTo>
                  <a:lnTo>
                    <a:pt x="52436" y="274731"/>
                  </a:lnTo>
                  <a:lnTo>
                    <a:pt x="47139" y="267964"/>
                  </a:lnTo>
                  <a:lnTo>
                    <a:pt x="39267" y="263856"/>
                  </a:lnTo>
                  <a:lnTo>
                    <a:pt x="29601" y="262473"/>
                  </a:lnTo>
                  <a:close/>
                </a:path>
                <a:path w="950594" h="344805">
                  <a:moveTo>
                    <a:pt x="55155" y="307969"/>
                  </a:moveTo>
                  <a:lnTo>
                    <a:pt x="38155" y="307969"/>
                  </a:lnTo>
                  <a:lnTo>
                    <a:pt x="43338" y="312472"/>
                  </a:lnTo>
                  <a:lnTo>
                    <a:pt x="43338" y="326440"/>
                  </a:lnTo>
                  <a:lnTo>
                    <a:pt x="37925" y="330712"/>
                  </a:lnTo>
                  <a:lnTo>
                    <a:pt x="54676" y="330712"/>
                  </a:lnTo>
                  <a:lnTo>
                    <a:pt x="55044" y="330275"/>
                  </a:lnTo>
                  <a:lnTo>
                    <a:pt x="57296" y="319676"/>
                  </a:lnTo>
                  <a:lnTo>
                    <a:pt x="57296" y="311351"/>
                  </a:lnTo>
                  <a:lnTo>
                    <a:pt x="55155" y="307969"/>
                  </a:lnTo>
                  <a:close/>
                </a:path>
                <a:path w="950594" h="344805">
                  <a:moveTo>
                    <a:pt x="52462" y="274860"/>
                  </a:moveTo>
                  <a:lnTo>
                    <a:pt x="35004" y="274860"/>
                  </a:lnTo>
                  <a:lnTo>
                    <a:pt x="40857" y="278242"/>
                  </a:lnTo>
                  <a:lnTo>
                    <a:pt x="40857" y="291530"/>
                  </a:lnTo>
                  <a:lnTo>
                    <a:pt x="35904" y="295802"/>
                  </a:lnTo>
                  <a:lnTo>
                    <a:pt x="51362" y="295802"/>
                  </a:lnTo>
                  <a:lnTo>
                    <a:pt x="54375" y="291530"/>
                  </a:lnTo>
                  <a:lnTo>
                    <a:pt x="54375" y="284096"/>
                  </a:lnTo>
                  <a:lnTo>
                    <a:pt x="52462" y="274860"/>
                  </a:lnTo>
                  <a:close/>
                </a:path>
                <a:path w="950594" h="344805">
                  <a:moveTo>
                    <a:pt x="673215" y="262494"/>
                  </a:moveTo>
                  <a:lnTo>
                    <a:pt x="646870" y="262494"/>
                  </a:lnTo>
                  <a:lnTo>
                    <a:pt x="646870" y="343120"/>
                  </a:lnTo>
                  <a:lnTo>
                    <a:pt x="660377" y="343120"/>
                  </a:lnTo>
                  <a:lnTo>
                    <a:pt x="660377" y="311372"/>
                  </a:lnTo>
                  <a:lnTo>
                    <a:pt x="686096" y="311372"/>
                  </a:lnTo>
                  <a:lnTo>
                    <a:pt x="684932" y="309341"/>
                  </a:lnTo>
                  <a:lnTo>
                    <a:pt x="691314" y="305763"/>
                  </a:lnTo>
                  <a:lnTo>
                    <a:pt x="696137" y="300645"/>
                  </a:lnTo>
                  <a:lnTo>
                    <a:pt x="696935" y="298985"/>
                  </a:lnTo>
                  <a:lnTo>
                    <a:pt x="660377" y="298985"/>
                  </a:lnTo>
                  <a:lnTo>
                    <a:pt x="660377" y="275112"/>
                  </a:lnTo>
                  <a:lnTo>
                    <a:pt x="697298" y="275112"/>
                  </a:lnTo>
                  <a:lnTo>
                    <a:pt x="692728" y="268775"/>
                  </a:lnTo>
                  <a:lnTo>
                    <a:pt x="684184" y="264082"/>
                  </a:lnTo>
                  <a:lnTo>
                    <a:pt x="673215" y="262494"/>
                  </a:lnTo>
                  <a:close/>
                </a:path>
                <a:path w="950594" h="344805">
                  <a:moveTo>
                    <a:pt x="686096" y="311372"/>
                  </a:moveTo>
                  <a:lnTo>
                    <a:pt x="671414" y="311372"/>
                  </a:lnTo>
                  <a:lnTo>
                    <a:pt x="688984" y="343120"/>
                  </a:lnTo>
                  <a:lnTo>
                    <a:pt x="704303" y="343120"/>
                  </a:lnTo>
                  <a:lnTo>
                    <a:pt x="686096" y="311372"/>
                  </a:lnTo>
                  <a:close/>
                </a:path>
                <a:path w="950594" h="344805">
                  <a:moveTo>
                    <a:pt x="697298" y="275112"/>
                  </a:moveTo>
                  <a:lnTo>
                    <a:pt x="680649" y="275112"/>
                  </a:lnTo>
                  <a:lnTo>
                    <a:pt x="686502" y="278714"/>
                  </a:lnTo>
                  <a:lnTo>
                    <a:pt x="686502" y="294922"/>
                  </a:lnTo>
                  <a:lnTo>
                    <a:pt x="681099" y="298985"/>
                  </a:lnTo>
                  <a:lnTo>
                    <a:pt x="696935" y="298985"/>
                  </a:lnTo>
                  <a:lnTo>
                    <a:pt x="699186" y="294301"/>
                  </a:lnTo>
                  <a:lnTo>
                    <a:pt x="700250" y="287048"/>
                  </a:lnTo>
                  <a:lnTo>
                    <a:pt x="698275" y="276466"/>
                  </a:lnTo>
                  <a:lnTo>
                    <a:pt x="697298" y="275112"/>
                  </a:lnTo>
                  <a:close/>
                </a:path>
                <a:path w="950594" h="344805">
                  <a:moveTo>
                    <a:pt x="169230" y="262473"/>
                  </a:moveTo>
                  <a:lnTo>
                    <a:pt x="156843" y="262473"/>
                  </a:lnTo>
                  <a:lnTo>
                    <a:pt x="156843" y="343099"/>
                  </a:lnTo>
                  <a:lnTo>
                    <a:pt x="170361" y="343099"/>
                  </a:lnTo>
                  <a:lnTo>
                    <a:pt x="170361" y="284315"/>
                  </a:lnTo>
                  <a:lnTo>
                    <a:pt x="186338" y="284315"/>
                  </a:lnTo>
                  <a:lnTo>
                    <a:pt x="169230" y="262473"/>
                  </a:lnTo>
                  <a:close/>
                </a:path>
                <a:path w="950594" h="344805">
                  <a:moveTo>
                    <a:pt x="186338" y="284315"/>
                  </a:moveTo>
                  <a:lnTo>
                    <a:pt x="170361" y="284315"/>
                  </a:lnTo>
                  <a:lnTo>
                    <a:pt x="216077" y="343099"/>
                  </a:lnTo>
                  <a:lnTo>
                    <a:pt x="226443" y="343099"/>
                  </a:lnTo>
                  <a:lnTo>
                    <a:pt x="226443" y="318555"/>
                  </a:lnTo>
                  <a:lnTo>
                    <a:pt x="213155" y="318555"/>
                  </a:lnTo>
                  <a:lnTo>
                    <a:pt x="186338" y="284315"/>
                  </a:lnTo>
                  <a:close/>
                </a:path>
                <a:path w="950594" h="344805">
                  <a:moveTo>
                    <a:pt x="226443" y="262473"/>
                  </a:moveTo>
                  <a:lnTo>
                    <a:pt x="213155" y="262473"/>
                  </a:lnTo>
                  <a:lnTo>
                    <a:pt x="213155" y="318555"/>
                  </a:lnTo>
                  <a:lnTo>
                    <a:pt x="226443" y="318555"/>
                  </a:lnTo>
                  <a:lnTo>
                    <a:pt x="226443" y="262473"/>
                  </a:lnTo>
                  <a:close/>
                </a:path>
                <a:path w="950594" h="344805">
                  <a:moveTo>
                    <a:pt x="922987" y="262494"/>
                  </a:moveTo>
                  <a:lnTo>
                    <a:pt x="897312" y="262494"/>
                  </a:lnTo>
                  <a:lnTo>
                    <a:pt x="897312" y="343120"/>
                  </a:lnTo>
                  <a:lnTo>
                    <a:pt x="910380" y="343120"/>
                  </a:lnTo>
                  <a:lnTo>
                    <a:pt x="910380" y="314294"/>
                  </a:lnTo>
                  <a:lnTo>
                    <a:pt x="922087" y="314294"/>
                  </a:lnTo>
                  <a:lnTo>
                    <a:pt x="933231" y="312492"/>
                  </a:lnTo>
                  <a:lnTo>
                    <a:pt x="942161" y="307313"/>
                  </a:lnTo>
                  <a:lnTo>
                    <a:pt x="946712" y="301006"/>
                  </a:lnTo>
                  <a:lnTo>
                    <a:pt x="910380" y="301006"/>
                  </a:lnTo>
                  <a:lnTo>
                    <a:pt x="910380" y="275331"/>
                  </a:lnTo>
                  <a:lnTo>
                    <a:pt x="946611" y="275331"/>
                  </a:lnTo>
                  <a:lnTo>
                    <a:pt x="942528" y="269504"/>
                  </a:lnTo>
                  <a:lnTo>
                    <a:pt x="933898" y="264321"/>
                  </a:lnTo>
                  <a:lnTo>
                    <a:pt x="922987" y="262494"/>
                  </a:lnTo>
                  <a:close/>
                </a:path>
                <a:path w="950594" h="344805">
                  <a:moveTo>
                    <a:pt x="946611" y="275331"/>
                  </a:moveTo>
                  <a:lnTo>
                    <a:pt x="931092" y="275331"/>
                  </a:lnTo>
                  <a:lnTo>
                    <a:pt x="936505" y="280515"/>
                  </a:lnTo>
                  <a:lnTo>
                    <a:pt x="936505" y="296284"/>
                  </a:lnTo>
                  <a:lnTo>
                    <a:pt x="930872" y="301006"/>
                  </a:lnTo>
                  <a:lnTo>
                    <a:pt x="946712" y="301006"/>
                  </a:lnTo>
                  <a:lnTo>
                    <a:pt x="948092" y="299093"/>
                  </a:lnTo>
                  <a:lnTo>
                    <a:pt x="950243" y="288169"/>
                  </a:lnTo>
                  <a:lnTo>
                    <a:pt x="948202" y="277602"/>
                  </a:lnTo>
                  <a:lnTo>
                    <a:pt x="946611" y="275331"/>
                  </a:lnTo>
                  <a:close/>
                </a:path>
                <a:path w="950594" h="344805">
                  <a:moveTo>
                    <a:pt x="263374" y="262473"/>
                  </a:moveTo>
                  <a:lnTo>
                    <a:pt x="249866" y="262473"/>
                  </a:lnTo>
                  <a:lnTo>
                    <a:pt x="249866" y="343099"/>
                  </a:lnTo>
                  <a:lnTo>
                    <a:pt x="263374" y="343099"/>
                  </a:lnTo>
                  <a:lnTo>
                    <a:pt x="263374" y="304587"/>
                  </a:lnTo>
                  <a:lnTo>
                    <a:pt x="281128" y="304587"/>
                  </a:lnTo>
                  <a:lnTo>
                    <a:pt x="278693" y="301886"/>
                  </a:lnTo>
                  <a:lnTo>
                    <a:pt x="280102" y="300315"/>
                  </a:lnTo>
                  <a:lnTo>
                    <a:pt x="263374" y="300315"/>
                  </a:lnTo>
                  <a:lnTo>
                    <a:pt x="263374" y="262473"/>
                  </a:lnTo>
                  <a:close/>
                </a:path>
                <a:path w="950594" h="344805">
                  <a:moveTo>
                    <a:pt x="281128" y="304587"/>
                  </a:moveTo>
                  <a:lnTo>
                    <a:pt x="263374" y="304587"/>
                  </a:lnTo>
                  <a:lnTo>
                    <a:pt x="297613" y="343099"/>
                  </a:lnTo>
                  <a:lnTo>
                    <a:pt x="315854" y="343099"/>
                  </a:lnTo>
                  <a:lnTo>
                    <a:pt x="281128" y="304587"/>
                  </a:lnTo>
                  <a:close/>
                </a:path>
                <a:path w="950594" h="344805">
                  <a:moveTo>
                    <a:pt x="314053" y="262473"/>
                  </a:moveTo>
                  <a:lnTo>
                    <a:pt x="296933" y="262473"/>
                  </a:lnTo>
                  <a:lnTo>
                    <a:pt x="263374" y="300315"/>
                  </a:lnTo>
                  <a:lnTo>
                    <a:pt x="280102" y="300315"/>
                  </a:lnTo>
                  <a:lnTo>
                    <a:pt x="314053" y="262473"/>
                  </a:lnTo>
                  <a:close/>
                </a:path>
                <a:path w="950594" h="344805">
                  <a:moveTo>
                    <a:pt x="827723" y="262494"/>
                  </a:moveTo>
                  <a:lnTo>
                    <a:pt x="814205" y="262494"/>
                  </a:lnTo>
                  <a:lnTo>
                    <a:pt x="814205" y="314074"/>
                  </a:lnTo>
                  <a:lnTo>
                    <a:pt x="816433" y="326581"/>
                  </a:lnTo>
                  <a:lnTo>
                    <a:pt x="822736" y="336089"/>
                  </a:lnTo>
                  <a:lnTo>
                    <a:pt x="832546" y="342133"/>
                  </a:lnTo>
                  <a:lnTo>
                    <a:pt x="845293" y="344251"/>
                  </a:lnTo>
                  <a:lnTo>
                    <a:pt x="857937" y="342133"/>
                  </a:lnTo>
                  <a:lnTo>
                    <a:pt x="867754" y="336089"/>
                  </a:lnTo>
                  <a:lnTo>
                    <a:pt x="870880" y="331413"/>
                  </a:lnTo>
                  <a:lnTo>
                    <a:pt x="834477" y="331413"/>
                  </a:lnTo>
                  <a:lnTo>
                    <a:pt x="827723" y="324210"/>
                  </a:lnTo>
                  <a:lnTo>
                    <a:pt x="827723" y="262494"/>
                  </a:lnTo>
                  <a:close/>
                </a:path>
                <a:path w="950594" h="344805">
                  <a:moveTo>
                    <a:pt x="876371" y="262494"/>
                  </a:moveTo>
                  <a:lnTo>
                    <a:pt x="862633" y="262494"/>
                  </a:lnTo>
                  <a:lnTo>
                    <a:pt x="862633" y="324210"/>
                  </a:lnTo>
                  <a:lnTo>
                    <a:pt x="856549" y="331413"/>
                  </a:lnTo>
                  <a:lnTo>
                    <a:pt x="870880" y="331413"/>
                  </a:lnTo>
                  <a:lnTo>
                    <a:pt x="874111" y="326581"/>
                  </a:lnTo>
                  <a:lnTo>
                    <a:pt x="876371" y="314074"/>
                  </a:lnTo>
                  <a:lnTo>
                    <a:pt x="876371" y="262494"/>
                  </a:lnTo>
                  <a:close/>
                </a:path>
                <a:path w="950594" h="344805">
                  <a:moveTo>
                    <a:pt x="361360" y="0"/>
                  </a:moveTo>
                  <a:lnTo>
                    <a:pt x="325414" y="7158"/>
                  </a:lnTo>
                  <a:lnTo>
                    <a:pt x="296243" y="26749"/>
                  </a:lnTo>
                  <a:lnTo>
                    <a:pt x="276671" y="55946"/>
                  </a:lnTo>
                  <a:lnTo>
                    <a:pt x="269520" y="91923"/>
                  </a:lnTo>
                  <a:lnTo>
                    <a:pt x="276530" y="128196"/>
                  </a:lnTo>
                  <a:lnTo>
                    <a:pt x="295866" y="157542"/>
                  </a:lnTo>
                  <a:lnTo>
                    <a:pt x="324989" y="177185"/>
                  </a:lnTo>
                  <a:lnTo>
                    <a:pt x="361360" y="184350"/>
                  </a:lnTo>
                  <a:lnTo>
                    <a:pt x="397521" y="177185"/>
                  </a:lnTo>
                  <a:lnTo>
                    <a:pt x="426671" y="157542"/>
                  </a:lnTo>
                  <a:lnTo>
                    <a:pt x="427877" y="155723"/>
                  </a:lnTo>
                  <a:lnTo>
                    <a:pt x="361360" y="155723"/>
                  </a:lnTo>
                  <a:lnTo>
                    <a:pt x="337052" y="150698"/>
                  </a:lnTo>
                  <a:lnTo>
                    <a:pt x="317826" y="137008"/>
                  </a:lnTo>
                  <a:lnTo>
                    <a:pt x="305187" y="116726"/>
                  </a:lnTo>
                  <a:lnTo>
                    <a:pt x="300640" y="91923"/>
                  </a:lnTo>
                  <a:lnTo>
                    <a:pt x="305041" y="67412"/>
                  </a:lnTo>
                  <a:lnTo>
                    <a:pt x="317822" y="47278"/>
                  </a:lnTo>
                  <a:lnTo>
                    <a:pt x="337192" y="33643"/>
                  </a:lnTo>
                  <a:lnTo>
                    <a:pt x="361360" y="28627"/>
                  </a:lnTo>
                  <a:lnTo>
                    <a:pt x="427746" y="28627"/>
                  </a:lnTo>
                  <a:lnTo>
                    <a:pt x="426487" y="26749"/>
                  </a:lnTo>
                  <a:lnTo>
                    <a:pt x="397313" y="7158"/>
                  </a:lnTo>
                  <a:lnTo>
                    <a:pt x="361360" y="0"/>
                  </a:lnTo>
                  <a:close/>
                </a:path>
                <a:path w="950594" h="344805">
                  <a:moveTo>
                    <a:pt x="427746" y="28627"/>
                  </a:moveTo>
                  <a:lnTo>
                    <a:pt x="361360" y="28627"/>
                  </a:lnTo>
                  <a:lnTo>
                    <a:pt x="385670" y="33643"/>
                  </a:lnTo>
                  <a:lnTo>
                    <a:pt x="404899" y="47278"/>
                  </a:lnTo>
                  <a:lnTo>
                    <a:pt x="417542" y="67412"/>
                  </a:lnTo>
                  <a:lnTo>
                    <a:pt x="422091" y="91923"/>
                  </a:lnTo>
                  <a:lnTo>
                    <a:pt x="417542" y="116726"/>
                  </a:lnTo>
                  <a:lnTo>
                    <a:pt x="404899" y="137008"/>
                  </a:lnTo>
                  <a:lnTo>
                    <a:pt x="385670" y="150698"/>
                  </a:lnTo>
                  <a:lnTo>
                    <a:pt x="361360" y="155723"/>
                  </a:lnTo>
                  <a:lnTo>
                    <a:pt x="427877" y="155723"/>
                  </a:lnTo>
                  <a:lnTo>
                    <a:pt x="446129" y="128196"/>
                  </a:lnTo>
                  <a:lnTo>
                    <a:pt x="453211" y="91923"/>
                  </a:lnTo>
                  <a:lnTo>
                    <a:pt x="446060" y="55946"/>
                  </a:lnTo>
                  <a:lnTo>
                    <a:pt x="427746" y="28627"/>
                  </a:lnTo>
                  <a:close/>
                </a:path>
                <a:path w="950594" h="344805">
                  <a:moveTo>
                    <a:pt x="711695" y="2010"/>
                  </a:moveTo>
                  <a:lnTo>
                    <a:pt x="654974" y="2010"/>
                  </a:lnTo>
                  <a:lnTo>
                    <a:pt x="654974" y="181837"/>
                  </a:lnTo>
                  <a:lnTo>
                    <a:pt x="711695" y="181837"/>
                  </a:lnTo>
                  <a:lnTo>
                    <a:pt x="747720" y="175065"/>
                  </a:lnTo>
                  <a:lnTo>
                    <a:pt x="777064" y="156285"/>
                  </a:lnTo>
                  <a:lnTo>
                    <a:pt x="779196" y="153209"/>
                  </a:lnTo>
                  <a:lnTo>
                    <a:pt x="685078" y="153209"/>
                  </a:lnTo>
                  <a:lnTo>
                    <a:pt x="685078" y="31150"/>
                  </a:lnTo>
                  <a:lnTo>
                    <a:pt x="779375" y="31150"/>
                  </a:lnTo>
                  <a:lnTo>
                    <a:pt x="776875" y="27565"/>
                  </a:lnTo>
                  <a:lnTo>
                    <a:pt x="747508" y="8783"/>
                  </a:lnTo>
                  <a:lnTo>
                    <a:pt x="711695" y="2010"/>
                  </a:lnTo>
                  <a:close/>
                </a:path>
                <a:path w="950594" h="344805">
                  <a:moveTo>
                    <a:pt x="779375" y="31150"/>
                  </a:moveTo>
                  <a:lnTo>
                    <a:pt x="711695" y="31150"/>
                  </a:lnTo>
                  <a:lnTo>
                    <a:pt x="736211" y="35772"/>
                  </a:lnTo>
                  <a:lnTo>
                    <a:pt x="755414" y="48540"/>
                  </a:lnTo>
                  <a:lnTo>
                    <a:pt x="767938" y="67806"/>
                  </a:lnTo>
                  <a:lnTo>
                    <a:pt x="772416" y="91923"/>
                  </a:lnTo>
                  <a:lnTo>
                    <a:pt x="767938" y="116125"/>
                  </a:lnTo>
                  <a:lnTo>
                    <a:pt x="755414" y="135567"/>
                  </a:lnTo>
                  <a:lnTo>
                    <a:pt x="736211" y="148509"/>
                  </a:lnTo>
                  <a:lnTo>
                    <a:pt x="711695" y="153209"/>
                  </a:lnTo>
                  <a:lnTo>
                    <a:pt x="779196" y="153209"/>
                  </a:lnTo>
                  <a:lnTo>
                    <a:pt x="796808" y="127803"/>
                  </a:lnTo>
                  <a:lnTo>
                    <a:pt x="804038" y="91923"/>
                  </a:lnTo>
                  <a:lnTo>
                    <a:pt x="796738" y="56048"/>
                  </a:lnTo>
                  <a:lnTo>
                    <a:pt x="779375" y="31150"/>
                  </a:lnTo>
                  <a:close/>
                </a:path>
                <a:path w="950594" h="344805">
                  <a:moveTo>
                    <a:pt x="837157" y="140152"/>
                  </a:moveTo>
                  <a:lnTo>
                    <a:pt x="837157" y="170790"/>
                  </a:lnTo>
                  <a:lnTo>
                    <a:pt x="837670" y="170790"/>
                  </a:lnTo>
                  <a:lnTo>
                    <a:pt x="847155" y="175375"/>
                  </a:lnTo>
                  <a:lnTo>
                    <a:pt x="859370" y="179580"/>
                  </a:lnTo>
                  <a:lnTo>
                    <a:pt x="873656" y="182655"/>
                  </a:lnTo>
                  <a:lnTo>
                    <a:pt x="889355" y="183847"/>
                  </a:lnTo>
                  <a:lnTo>
                    <a:pt x="912263" y="180120"/>
                  </a:lnTo>
                  <a:lnTo>
                    <a:pt x="931830" y="169472"/>
                  </a:lnTo>
                  <a:lnTo>
                    <a:pt x="942601" y="156225"/>
                  </a:lnTo>
                  <a:lnTo>
                    <a:pt x="888862" y="156225"/>
                  </a:lnTo>
                  <a:lnTo>
                    <a:pt x="874092" y="154852"/>
                  </a:lnTo>
                  <a:lnTo>
                    <a:pt x="860312" y="151267"/>
                  </a:lnTo>
                  <a:lnTo>
                    <a:pt x="848133" y="146268"/>
                  </a:lnTo>
                  <a:lnTo>
                    <a:pt x="838162" y="140655"/>
                  </a:lnTo>
                  <a:lnTo>
                    <a:pt x="837157" y="140152"/>
                  </a:lnTo>
                  <a:close/>
                </a:path>
                <a:path w="950594" h="344805">
                  <a:moveTo>
                    <a:pt x="893375" y="502"/>
                  </a:moveTo>
                  <a:lnTo>
                    <a:pt x="853230" y="12554"/>
                  </a:lnTo>
                  <a:lnTo>
                    <a:pt x="834142" y="50228"/>
                  </a:lnTo>
                  <a:lnTo>
                    <a:pt x="838206" y="69893"/>
                  </a:lnTo>
                  <a:lnTo>
                    <a:pt x="848954" y="84328"/>
                  </a:lnTo>
                  <a:lnTo>
                    <a:pt x="864220" y="94525"/>
                  </a:lnTo>
                  <a:lnTo>
                    <a:pt x="881837" y="101473"/>
                  </a:lnTo>
                  <a:lnTo>
                    <a:pt x="897056" y="106673"/>
                  </a:lnTo>
                  <a:lnTo>
                    <a:pt x="909499" y="112582"/>
                  </a:lnTo>
                  <a:lnTo>
                    <a:pt x="917896" y="120471"/>
                  </a:lnTo>
                  <a:lnTo>
                    <a:pt x="920977" y="131608"/>
                  </a:lnTo>
                  <a:lnTo>
                    <a:pt x="918147" y="142659"/>
                  </a:lnTo>
                  <a:lnTo>
                    <a:pt x="910754" y="150321"/>
                  </a:lnTo>
                  <a:lnTo>
                    <a:pt x="900445" y="154780"/>
                  </a:lnTo>
                  <a:lnTo>
                    <a:pt x="888862" y="156225"/>
                  </a:lnTo>
                  <a:lnTo>
                    <a:pt x="942601" y="156225"/>
                  </a:lnTo>
                  <a:lnTo>
                    <a:pt x="945467" y="152700"/>
                  </a:lnTo>
                  <a:lnTo>
                    <a:pt x="950588" y="130603"/>
                  </a:lnTo>
                  <a:lnTo>
                    <a:pt x="946926" y="110764"/>
                  </a:lnTo>
                  <a:lnTo>
                    <a:pt x="936725" y="95821"/>
                  </a:lnTo>
                  <a:lnTo>
                    <a:pt x="921160" y="84833"/>
                  </a:lnTo>
                  <a:lnTo>
                    <a:pt x="901407" y="76856"/>
                  </a:lnTo>
                  <a:lnTo>
                    <a:pt x="882875" y="70430"/>
                  </a:lnTo>
                  <a:lnTo>
                    <a:pt x="870978" y="64238"/>
                  </a:lnTo>
                  <a:lnTo>
                    <a:pt x="864633" y="57575"/>
                  </a:lnTo>
                  <a:lnTo>
                    <a:pt x="862759" y="49736"/>
                  </a:lnTo>
                  <a:lnTo>
                    <a:pt x="865667" y="39362"/>
                  </a:lnTo>
                  <a:lnTo>
                    <a:pt x="873232" y="32711"/>
                  </a:lnTo>
                  <a:lnTo>
                    <a:pt x="883715" y="29169"/>
                  </a:lnTo>
                  <a:lnTo>
                    <a:pt x="895375" y="28124"/>
                  </a:lnTo>
                  <a:lnTo>
                    <a:pt x="938547" y="28124"/>
                  </a:lnTo>
                  <a:lnTo>
                    <a:pt x="938547" y="9538"/>
                  </a:lnTo>
                  <a:lnTo>
                    <a:pt x="928171" y="5587"/>
                  </a:lnTo>
                  <a:lnTo>
                    <a:pt x="917277" y="2763"/>
                  </a:lnTo>
                  <a:lnTo>
                    <a:pt x="905724" y="1067"/>
                  </a:lnTo>
                  <a:lnTo>
                    <a:pt x="893375" y="502"/>
                  </a:lnTo>
                  <a:close/>
                </a:path>
                <a:path w="950594" h="344805">
                  <a:moveTo>
                    <a:pt x="938547" y="28124"/>
                  </a:moveTo>
                  <a:lnTo>
                    <a:pt x="895375" y="28124"/>
                  </a:lnTo>
                  <a:lnTo>
                    <a:pt x="905080" y="28707"/>
                  </a:lnTo>
                  <a:lnTo>
                    <a:pt x="915771" y="30516"/>
                  </a:lnTo>
                  <a:lnTo>
                    <a:pt x="926932" y="33642"/>
                  </a:lnTo>
                  <a:lnTo>
                    <a:pt x="938044" y="38176"/>
                  </a:lnTo>
                  <a:lnTo>
                    <a:pt x="938547" y="38176"/>
                  </a:lnTo>
                  <a:lnTo>
                    <a:pt x="938547" y="28124"/>
                  </a:lnTo>
                  <a:close/>
                </a:path>
                <a:path w="950594" h="344805">
                  <a:moveTo>
                    <a:pt x="496382" y="2010"/>
                  </a:moveTo>
                  <a:lnTo>
                    <a:pt x="460739" y="2010"/>
                  </a:lnTo>
                  <a:lnTo>
                    <a:pt x="530507" y="111514"/>
                  </a:lnTo>
                  <a:lnTo>
                    <a:pt x="487849" y="181837"/>
                  </a:lnTo>
                  <a:lnTo>
                    <a:pt x="521973" y="181837"/>
                  </a:lnTo>
                  <a:lnTo>
                    <a:pt x="580411" y="84897"/>
                  </a:lnTo>
                  <a:lnTo>
                    <a:pt x="548067" y="84897"/>
                  </a:lnTo>
                  <a:lnTo>
                    <a:pt x="496382" y="2010"/>
                  </a:lnTo>
                  <a:close/>
                </a:path>
                <a:path w="950594" h="344805">
                  <a:moveTo>
                    <a:pt x="630378" y="2010"/>
                  </a:moveTo>
                  <a:lnTo>
                    <a:pt x="596254" y="2010"/>
                  </a:lnTo>
                  <a:lnTo>
                    <a:pt x="548067" y="84897"/>
                  </a:lnTo>
                  <a:lnTo>
                    <a:pt x="580411" y="84897"/>
                  </a:lnTo>
                  <a:lnTo>
                    <a:pt x="630378" y="2010"/>
                  </a:lnTo>
                  <a:close/>
                </a:path>
                <a:path w="950594" h="344805">
                  <a:moveTo>
                    <a:pt x="176162" y="2010"/>
                  </a:moveTo>
                  <a:lnTo>
                    <a:pt x="145545" y="2010"/>
                  </a:lnTo>
                  <a:lnTo>
                    <a:pt x="145545" y="181837"/>
                  </a:lnTo>
                  <a:lnTo>
                    <a:pt x="258976" y="181837"/>
                  </a:lnTo>
                  <a:lnTo>
                    <a:pt x="258976" y="152204"/>
                  </a:lnTo>
                  <a:lnTo>
                    <a:pt x="176162" y="152204"/>
                  </a:lnTo>
                  <a:lnTo>
                    <a:pt x="176162" y="2010"/>
                  </a:lnTo>
                  <a:close/>
                </a:path>
                <a:path w="950594" h="344805">
                  <a:moveTo>
                    <a:pt x="30616" y="2010"/>
                  </a:moveTo>
                  <a:lnTo>
                    <a:pt x="0" y="2010"/>
                  </a:lnTo>
                  <a:lnTo>
                    <a:pt x="0" y="181837"/>
                  </a:lnTo>
                  <a:lnTo>
                    <a:pt x="113431" y="181837"/>
                  </a:lnTo>
                  <a:lnTo>
                    <a:pt x="113431" y="152204"/>
                  </a:lnTo>
                  <a:lnTo>
                    <a:pt x="30616" y="152204"/>
                  </a:lnTo>
                  <a:lnTo>
                    <a:pt x="30616" y="2010"/>
                  </a:lnTo>
                  <a:close/>
                </a:path>
                <a:path w="950594" h="344805">
                  <a:moveTo>
                    <a:pt x="341078" y="262473"/>
                  </a:moveTo>
                  <a:lnTo>
                    <a:pt x="327340" y="262473"/>
                  </a:lnTo>
                  <a:lnTo>
                    <a:pt x="327340" y="343099"/>
                  </a:lnTo>
                  <a:lnTo>
                    <a:pt x="341078" y="343099"/>
                  </a:lnTo>
                  <a:lnTo>
                    <a:pt x="341078" y="262473"/>
                  </a:lnTo>
                  <a:close/>
                </a:path>
                <a:path w="950594" h="344805">
                  <a:moveTo>
                    <a:pt x="376889" y="262473"/>
                  </a:moveTo>
                  <a:lnTo>
                    <a:pt x="364501" y="262473"/>
                  </a:lnTo>
                  <a:lnTo>
                    <a:pt x="364501" y="343099"/>
                  </a:lnTo>
                  <a:lnTo>
                    <a:pt x="377789" y="343099"/>
                  </a:lnTo>
                  <a:lnTo>
                    <a:pt x="377789" y="284315"/>
                  </a:lnTo>
                  <a:lnTo>
                    <a:pt x="393992" y="284315"/>
                  </a:lnTo>
                  <a:lnTo>
                    <a:pt x="376889" y="262473"/>
                  </a:lnTo>
                  <a:close/>
                </a:path>
                <a:path w="950594" h="344805">
                  <a:moveTo>
                    <a:pt x="393992" y="284315"/>
                  </a:moveTo>
                  <a:lnTo>
                    <a:pt x="377789" y="284315"/>
                  </a:lnTo>
                  <a:lnTo>
                    <a:pt x="423735" y="343099"/>
                  </a:lnTo>
                  <a:lnTo>
                    <a:pt x="434091" y="343099"/>
                  </a:lnTo>
                  <a:lnTo>
                    <a:pt x="434091" y="318555"/>
                  </a:lnTo>
                  <a:lnTo>
                    <a:pt x="420803" y="318555"/>
                  </a:lnTo>
                  <a:lnTo>
                    <a:pt x="393992" y="284315"/>
                  </a:lnTo>
                  <a:close/>
                </a:path>
                <a:path w="950594" h="344805">
                  <a:moveTo>
                    <a:pt x="434091" y="262473"/>
                  </a:moveTo>
                  <a:lnTo>
                    <a:pt x="420803" y="262473"/>
                  </a:lnTo>
                  <a:lnTo>
                    <a:pt x="420803" y="318555"/>
                  </a:lnTo>
                  <a:lnTo>
                    <a:pt x="434091" y="318555"/>
                  </a:lnTo>
                  <a:lnTo>
                    <a:pt x="434091" y="262473"/>
                  </a:lnTo>
                  <a:close/>
                </a:path>
                <a:path w="950594" h="344805">
                  <a:moveTo>
                    <a:pt x="111357" y="262243"/>
                  </a:moveTo>
                  <a:lnTo>
                    <a:pt x="97839" y="262243"/>
                  </a:lnTo>
                  <a:lnTo>
                    <a:pt x="65181" y="343099"/>
                  </a:lnTo>
                  <a:lnTo>
                    <a:pt x="79599" y="343099"/>
                  </a:lnTo>
                  <a:lnTo>
                    <a:pt x="88154" y="321026"/>
                  </a:lnTo>
                  <a:lnTo>
                    <a:pt x="135420" y="321026"/>
                  </a:lnTo>
                  <a:lnTo>
                    <a:pt x="130350" y="308639"/>
                  </a:lnTo>
                  <a:lnTo>
                    <a:pt x="92887" y="308639"/>
                  </a:lnTo>
                  <a:lnTo>
                    <a:pt x="104824" y="278462"/>
                  </a:lnTo>
                  <a:lnTo>
                    <a:pt x="117997" y="278462"/>
                  </a:lnTo>
                  <a:lnTo>
                    <a:pt x="111357" y="262243"/>
                  </a:lnTo>
                  <a:close/>
                </a:path>
                <a:path w="950594" h="344805">
                  <a:moveTo>
                    <a:pt x="135420" y="321026"/>
                  </a:moveTo>
                  <a:lnTo>
                    <a:pt x="121043" y="321026"/>
                  </a:lnTo>
                  <a:lnTo>
                    <a:pt x="129818" y="343099"/>
                  </a:lnTo>
                  <a:lnTo>
                    <a:pt x="144456" y="343099"/>
                  </a:lnTo>
                  <a:lnTo>
                    <a:pt x="135420" y="321026"/>
                  </a:lnTo>
                  <a:close/>
                </a:path>
                <a:path w="950594" h="344805">
                  <a:moveTo>
                    <a:pt x="117997" y="278462"/>
                  </a:moveTo>
                  <a:lnTo>
                    <a:pt x="104824" y="278462"/>
                  </a:lnTo>
                  <a:lnTo>
                    <a:pt x="116310" y="308639"/>
                  </a:lnTo>
                  <a:lnTo>
                    <a:pt x="130350" y="308639"/>
                  </a:lnTo>
                  <a:lnTo>
                    <a:pt x="117997" y="278462"/>
                  </a:lnTo>
                  <a:close/>
                </a:path>
                <a:path w="950594" h="344805">
                  <a:moveTo>
                    <a:pt x="755652" y="261594"/>
                  </a:moveTo>
                  <a:lnTo>
                    <a:pt x="739422" y="264804"/>
                  </a:lnTo>
                  <a:lnTo>
                    <a:pt x="726339" y="273589"/>
                  </a:lnTo>
                  <a:lnTo>
                    <a:pt x="717606" y="286680"/>
                  </a:lnTo>
                  <a:lnTo>
                    <a:pt x="714428" y="302807"/>
                  </a:lnTo>
                  <a:lnTo>
                    <a:pt x="717606" y="319072"/>
                  </a:lnTo>
                  <a:lnTo>
                    <a:pt x="726339" y="332230"/>
                  </a:lnTo>
                  <a:lnTo>
                    <a:pt x="739422" y="341038"/>
                  </a:lnTo>
                  <a:lnTo>
                    <a:pt x="755652" y="344251"/>
                  </a:lnTo>
                  <a:lnTo>
                    <a:pt x="771876" y="341038"/>
                  </a:lnTo>
                  <a:lnTo>
                    <a:pt x="784956" y="332230"/>
                  </a:lnTo>
                  <a:lnTo>
                    <a:pt x="785498" y="331413"/>
                  </a:lnTo>
                  <a:lnTo>
                    <a:pt x="755652" y="331413"/>
                  </a:lnTo>
                  <a:lnTo>
                    <a:pt x="744741" y="329161"/>
                  </a:lnTo>
                  <a:lnTo>
                    <a:pt x="736111" y="323024"/>
                  </a:lnTo>
                  <a:lnTo>
                    <a:pt x="730437" y="313929"/>
                  </a:lnTo>
                  <a:lnTo>
                    <a:pt x="728396" y="302807"/>
                  </a:lnTo>
                  <a:lnTo>
                    <a:pt x="730345" y="291818"/>
                  </a:lnTo>
                  <a:lnTo>
                    <a:pt x="736028" y="282792"/>
                  </a:lnTo>
                  <a:lnTo>
                    <a:pt x="744710" y="276680"/>
                  </a:lnTo>
                  <a:lnTo>
                    <a:pt x="755652" y="274431"/>
                  </a:lnTo>
                  <a:lnTo>
                    <a:pt x="785517" y="274431"/>
                  </a:lnTo>
                  <a:lnTo>
                    <a:pt x="784956" y="273589"/>
                  </a:lnTo>
                  <a:lnTo>
                    <a:pt x="771876" y="264804"/>
                  </a:lnTo>
                  <a:lnTo>
                    <a:pt x="755652" y="261594"/>
                  </a:lnTo>
                  <a:close/>
                </a:path>
                <a:path w="950594" h="344805">
                  <a:moveTo>
                    <a:pt x="785517" y="274431"/>
                  </a:moveTo>
                  <a:lnTo>
                    <a:pt x="755652" y="274431"/>
                  </a:lnTo>
                  <a:lnTo>
                    <a:pt x="766557" y="276680"/>
                  </a:lnTo>
                  <a:lnTo>
                    <a:pt x="775184" y="282792"/>
                  </a:lnTo>
                  <a:lnTo>
                    <a:pt x="780856" y="291818"/>
                  </a:lnTo>
                  <a:lnTo>
                    <a:pt x="782897" y="302807"/>
                  </a:lnTo>
                  <a:lnTo>
                    <a:pt x="780856" y="313929"/>
                  </a:lnTo>
                  <a:lnTo>
                    <a:pt x="775184" y="323024"/>
                  </a:lnTo>
                  <a:lnTo>
                    <a:pt x="766557" y="329161"/>
                  </a:lnTo>
                  <a:lnTo>
                    <a:pt x="755652" y="331413"/>
                  </a:lnTo>
                  <a:lnTo>
                    <a:pt x="785498" y="331413"/>
                  </a:lnTo>
                  <a:lnTo>
                    <a:pt x="793687" y="319072"/>
                  </a:lnTo>
                  <a:lnTo>
                    <a:pt x="796865" y="302807"/>
                  </a:lnTo>
                  <a:lnTo>
                    <a:pt x="793687" y="286680"/>
                  </a:lnTo>
                  <a:lnTo>
                    <a:pt x="785517" y="274431"/>
                  </a:lnTo>
                  <a:close/>
                </a:path>
                <a:path w="950594" h="344805">
                  <a:moveTo>
                    <a:pt x="612630" y="261824"/>
                  </a:moveTo>
                  <a:lnTo>
                    <a:pt x="605426" y="261824"/>
                  </a:lnTo>
                  <a:lnTo>
                    <a:pt x="588050" y="264807"/>
                  </a:lnTo>
                  <a:lnTo>
                    <a:pt x="574202" y="273194"/>
                  </a:lnTo>
                  <a:lnTo>
                    <a:pt x="565042" y="286142"/>
                  </a:lnTo>
                  <a:lnTo>
                    <a:pt x="561731" y="302807"/>
                  </a:lnTo>
                  <a:lnTo>
                    <a:pt x="564747" y="319072"/>
                  </a:lnTo>
                  <a:lnTo>
                    <a:pt x="573359" y="332230"/>
                  </a:lnTo>
                  <a:lnTo>
                    <a:pt x="586910" y="341038"/>
                  </a:lnTo>
                  <a:lnTo>
                    <a:pt x="604745" y="344251"/>
                  </a:lnTo>
                  <a:lnTo>
                    <a:pt x="611510" y="344251"/>
                  </a:lnTo>
                  <a:lnTo>
                    <a:pt x="620295" y="342670"/>
                  </a:lnTo>
                  <a:lnTo>
                    <a:pt x="625247" y="341319"/>
                  </a:lnTo>
                  <a:lnTo>
                    <a:pt x="625467" y="341319"/>
                  </a:lnTo>
                  <a:lnTo>
                    <a:pt x="625467" y="331644"/>
                  </a:lnTo>
                  <a:lnTo>
                    <a:pt x="604295" y="331644"/>
                  </a:lnTo>
                  <a:lnTo>
                    <a:pt x="592609" y="329356"/>
                  </a:lnTo>
                  <a:lnTo>
                    <a:pt x="583581" y="323139"/>
                  </a:lnTo>
                  <a:lnTo>
                    <a:pt x="577761" y="313965"/>
                  </a:lnTo>
                  <a:lnTo>
                    <a:pt x="575699" y="302807"/>
                  </a:lnTo>
                  <a:lnTo>
                    <a:pt x="577745" y="291888"/>
                  </a:lnTo>
                  <a:lnTo>
                    <a:pt x="583805" y="283017"/>
                  </a:lnTo>
                  <a:lnTo>
                    <a:pt x="593244" y="277059"/>
                  </a:lnTo>
                  <a:lnTo>
                    <a:pt x="605426" y="274881"/>
                  </a:lnTo>
                  <a:lnTo>
                    <a:pt x="623446" y="274881"/>
                  </a:lnTo>
                  <a:lnTo>
                    <a:pt x="623446" y="264745"/>
                  </a:lnTo>
                  <a:lnTo>
                    <a:pt x="619394" y="263395"/>
                  </a:lnTo>
                  <a:lnTo>
                    <a:pt x="612630" y="261824"/>
                  </a:lnTo>
                  <a:close/>
                </a:path>
                <a:path w="950594" h="344805">
                  <a:moveTo>
                    <a:pt x="625467" y="300556"/>
                  </a:moveTo>
                  <a:lnTo>
                    <a:pt x="612180" y="300556"/>
                  </a:lnTo>
                  <a:lnTo>
                    <a:pt x="612180" y="330963"/>
                  </a:lnTo>
                  <a:lnTo>
                    <a:pt x="610379" y="331183"/>
                  </a:lnTo>
                  <a:lnTo>
                    <a:pt x="607227" y="331644"/>
                  </a:lnTo>
                  <a:lnTo>
                    <a:pt x="625467" y="331644"/>
                  </a:lnTo>
                  <a:lnTo>
                    <a:pt x="625467" y="300556"/>
                  </a:lnTo>
                  <a:close/>
                </a:path>
                <a:path w="950594" h="344805">
                  <a:moveTo>
                    <a:pt x="623446" y="274881"/>
                  </a:moveTo>
                  <a:lnTo>
                    <a:pt x="611279" y="274881"/>
                  </a:lnTo>
                  <a:lnTo>
                    <a:pt x="618044" y="276462"/>
                  </a:lnTo>
                  <a:lnTo>
                    <a:pt x="623446" y="278263"/>
                  </a:lnTo>
                  <a:lnTo>
                    <a:pt x="623446" y="274881"/>
                  </a:lnTo>
                  <a:close/>
                </a:path>
                <a:path w="950594" h="344805">
                  <a:moveTo>
                    <a:pt x="502340" y="261803"/>
                  </a:moveTo>
                  <a:lnTo>
                    <a:pt x="495126" y="261803"/>
                  </a:lnTo>
                  <a:lnTo>
                    <a:pt x="477756" y="264786"/>
                  </a:lnTo>
                  <a:lnTo>
                    <a:pt x="463911" y="273173"/>
                  </a:lnTo>
                  <a:lnTo>
                    <a:pt x="454752" y="286121"/>
                  </a:lnTo>
                  <a:lnTo>
                    <a:pt x="451441" y="302786"/>
                  </a:lnTo>
                  <a:lnTo>
                    <a:pt x="454456" y="319051"/>
                  </a:lnTo>
                  <a:lnTo>
                    <a:pt x="463065" y="332209"/>
                  </a:lnTo>
                  <a:lnTo>
                    <a:pt x="476616" y="341017"/>
                  </a:lnTo>
                  <a:lnTo>
                    <a:pt x="494456" y="344230"/>
                  </a:lnTo>
                  <a:lnTo>
                    <a:pt x="501209" y="344230"/>
                  </a:lnTo>
                  <a:lnTo>
                    <a:pt x="509994" y="342649"/>
                  </a:lnTo>
                  <a:lnTo>
                    <a:pt x="514947" y="341298"/>
                  </a:lnTo>
                  <a:lnTo>
                    <a:pt x="515178" y="341298"/>
                  </a:lnTo>
                  <a:lnTo>
                    <a:pt x="515178" y="331612"/>
                  </a:lnTo>
                  <a:lnTo>
                    <a:pt x="494005" y="331612"/>
                  </a:lnTo>
                  <a:lnTo>
                    <a:pt x="482313" y="329326"/>
                  </a:lnTo>
                  <a:lnTo>
                    <a:pt x="473282" y="323113"/>
                  </a:lnTo>
                  <a:lnTo>
                    <a:pt x="467461" y="313943"/>
                  </a:lnTo>
                  <a:lnTo>
                    <a:pt x="465399" y="302786"/>
                  </a:lnTo>
                  <a:lnTo>
                    <a:pt x="467449" y="291867"/>
                  </a:lnTo>
                  <a:lnTo>
                    <a:pt x="473509" y="282996"/>
                  </a:lnTo>
                  <a:lnTo>
                    <a:pt x="482945" y="277039"/>
                  </a:lnTo>
                  <a:lnTo>
                    <a:pt x="495126" y="274860"/>
                  </a:lnTo>
                  <a:lnTo>
                    <a:pt x="513146" y="274860"/>
                  </a:lnTo>
                  <a:lnTo>
                    <a:pt x="513146" y="264724"/>
                  </a:lnTo>
                  <a:lnTo>
                    <a:pt x="509094" y="263374"/>
                  </a:lnTo>
                  <a:lnTo>
                    <a:pt x="502340" y="261803"/>
                  </a:lnTo>
                  <a:close/>
                </a:path>
                <a:path w="950594" h="344805">
                  <a:moveTo>
                    <a:pt x="515178" y="300535"/>
                  </a:moveTo>
                  <a:lnTo>
                    <a:pt x="501890" y="300535"/>
                  </a:lnTo>
                  <a:lnTo>
                    <a:pt x="501890" y="330942"/>
                  </a:lnTo>
                  <a:lnTo>
                    <a:pt x="500089" y="331162"/>
                  </a:lnTo>
                  <a:lnTo>
                    <a:pt x="496937" y="331612"/>
                  </a:lnTo>
                  <a:lnTo>
                    <a:pt x="515178" y="331612"/>
                  </a:lnTo>
                  <a:lnTo>
                    <a:pt x="515178" y="300535"/>
                  </a:lnTo>
                  <a:close/>
                </a:path>
                <a:path w="950594" h="344805">
                  <a:moveTo>
                    <a:pt x="513146" y="274860"/>
                  </a:moveTo>
                  <a:lnTo>
                    <a:pt x="500989" y="274860"/>
                  </a:lnTo>
                  <a:lnTo>
                    <a:pt x="507743" y="276441"/>
                  </a:lnTo>
                  <a:lnTo>
                    <a:pt x="513146" y="278242"/>
                  </a:lnTo>
                  <a:lnTo>
                    <a:pt x="513146" y="274860"/>
                  </a:lnTo>
                  <a:close/>
                </a:path>
              </a:pathLst>
            </a:custGeom>
            <a:solidFill>
              <a:srgbClr val="FFFFFF"/>
            </a:solidFill>
          </p:spPr>
          <p:txBody>
            <a:bodyPr wrap="square" lIns="0" tIns="0" rIns="0" bIns="0" rtlCol="0"/>
            <a:lstStyle/>
            <a:p>
              <a:endParaRPr sz="1092" dirty="0"/>
            </a:p>
          </p:txBody>
        </p:sp>
        <p:pic>
          <p:nvPicPr>
            <p:cNvPr id="12" name="object 10">
              <a:extLst>
                <a:ext uri="{FF2B5EF4-FFF2-40B4-BE49-F238E27FC236}">
                  <a16:creationId xmlns:a16="http://schemas.microsoft.com/office/drawing/2014/main" id="{67B12171-6C7C-8943-C64C-3AF9507CE502}"/>
                </a:ext>
              </a:extLst>
            </p:cNvPr>
            <p:cNvPicPr/>
            <p:nvPr/>
          </p:nvPicPr>
          <p:blipFill>
            <a:blip r:embed="rId2" cstate="email">
              <a:extLst>
                <a:ext uri="{28A0092B-C50C-407E-A947-70E740481C1C}">
                  <a14:useLocalDpi xmlns:a14="http://schemas.microsoft.com/office/drawing/2010/main"/>
                </a:ext>
              </a:extLst>
            </a:blip>
            <a:stretch>
              <a:fillRect/>
            </a:stretch>
          </p:blipFill>
          <p:spPr>
            <a:xfrm>
              <a:off x="18486368" y="602002"/>
              <a:ext cx="890171" cy="890171"/>
            </a:xfrm>
            <a:prstGeom prst="rect">
              <a:avLst/>
            </a:prstGeom>
          </p:spPr>
        </p:pic>
      </p:grpSp>
      <p:sp>
        <p:nvSpPr>
          <p:cNvPr id="2" name="Holder 6">
            <a:extLst>
              <a:ext uri="{FF2B5EF4-FFF2-40B4-BE49-F238E27FC236}">
                <a16:creationId xmlns:a16="http://schemas.microsoft.com/office/drawing/2014/main" id="{349A8F11-0144-E099-40A9-667D68F1B521}"/>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6" name="Text Placeholder 30">
            <a:extLst>
              <a:ext uri="{FF2B5EF4-FFF2-40B4-BE49-F238E27FC236}">
                <a16:creationId xmlns:a16="http://schemas.microsoft.com/office/drawing/2014/main" id="{33462E6D-6B25-B0AB-4F7E-78E3DE53C61B}"/>
              </a:ext>
            </a:extLst>
          </p:cNvPr>
          <p:cNvSpPr>
            <a:spLocks noGrp="1"/>
          </p:cNvSpPr>
          <p:nvPr>
            <p:ph type="body" sz="quarter" idx="17"/>
          </p:nvPr>
        </p:nvSpPr>
        <p:spPr>
          <a:xfrm>
            <a:off x="578546" y="425496"/>
            <a:ext cx="9260248" cy="397225"/>
          </a:xfrm>
          <a:prstGeom prst="rect">
            <a:avLst/>
          </a:prstGeom>
        </p:spPr>
        <p:txBody>
          <a:bodyPr vert="horz" wrap="square" lIns="0" tIns="11430" rIns="0" bIns="0" rtlCol="0">
            <a:spAutoFit/>
          </a:bodyPr>
          <a:lstStyle>
            <a:lvl1pPr>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8" name="Picture Placeholder 34">
            <a:extLst>
              <a:ext uri="{FF2B5EF4-FFF2-40B4-BE49-F238E27FC236}">
                <a16:creationId xmlns:a16="http://schemas.microsoft.com/office/drawing/2014/main" id="{A894E9C4-3C3E-2D81-D23D-F613E4758341}"/>
              </a:ext>
            </a:extLst>
          </p:cNvPr>
          <p:cNvSpPr>
            <a:spLocks noGrp="1"/>
          </p:cNvSpPr>
          <p:nvPr>
            <p:ph type="pic" sz="quarter" idx="22"/>
          </p:nvPr>
        </p:nvSpPr>
        <p:spPr>
          <a:xfrm>
            <a:off x="468495" y="1605295"/>
            <a:ext cx="482096" cy="276999"/>
          </a:xfrm>
          <a:prstGeom prst="rect">
            <a:avLst/>
          </a:prstGeom>
        </p:spPr>
        <p:txBody>
          <a:bodyPr/>
          <a:lstStyle/>
          <a:p>
            <a:endParaRPr lang="en-GB" dirty="0"/>
          </a:p>
        </p:txBody>
      </p:sp>
      <p:sp>
        <p:nvSpPr>
          <p:cNvPr id="13" name="Text Placeholder 8">
            <a:extLst>
              <a:ext uri="{FF2B5EF4-FFF2-40B4-BE49-F238E27FC236}">
                <a16:creationId xmlns:a16="http://schemas.microsoft.com/office/drawing/2014/main" id="{773CB30F-3A19-263C-9D9B-4E4355232DC8}"/>
              </a:ext>
            </a:extLst>
          </p:cNvPr>
          <p:cNvSpPr>
            <a:spLocks noGrp="1"/>
          </p:cNvSpPr>
          <p:nvPr>
            <p:ph type="body" sz="quarter" idx="10" hasCustomPrompt="1"/>
          </p:nvPr>
        </p:nvSpPr>
        <p:spPr>
          <a:xfrm>
            <a:off x="460313" y="2161381"/>
            <a:ext cx="2275726" cy="705017"/>
          </a:xfrm>
          <a:prstGeom prst="rect">
            <a:avLst/>
          </a:prstGeom>
        </p:spPr>
        <p:txBody>
          <a:bodyPr lIns="0"/>
          <a:lstStyle>
            <a:lvl1pPr>
              <a:lnSpc>
                <a:spcPts val="5701"/>
              </a:lnSpc>
              <a:defRPr lang="en-GB" sz="4002"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4" name="Text Placeholder 8">
            <a:extLst>
              <a:ext uri="{FF2B5EF4-FFF2-40B4-BE49-F238E27FC236}">
                <a16:creationId xmlns:a16="http://schemas.microsoft.com/office/drawing/2014/main" id="{9DE8726F-6B6E-D368-F6AB-739B8CB0CF34}"/>
              </a:ext>
            </a:extLst>
          </p:cNvPr>
          <p:cNvSpPr>
            <a:spLocks noGrp="1"/>
          </p:cNvSpPr>
          <p:nvPr>
            <p:ph type="body" sz="quarter" idx="23" hasCustomPrompt="1"/>
          </p:nvPr>
        </p:nvSpPr>
        <p:spPr>
          <a:xfrm>
            <a:off x="3430351" y="2160284"/>
            <a:ext cx="2044481" cy="691953"/>
          </a:xfrm>
          <a:prstGeom prst="rect">
            <a:avLst/>
          </a:prstGeom>
        </p:spPr>
        <p:txBody>
          <a:bodyPr lIns="0"/>
          <a:lstStyle>
            <a:lvl1pPr>
              <a:lnSpc>
                <a:spcPts val="5701"/>
              </a:lnSpc>
              <a:defRPr lang="en-GB" sz="4002" b="1" i="0" spc="-85" dirty="0">
                <a:gradFill flip="none" rotWithShape="1">
                  <a:gsLst>
                    <a:gs pos="20000">
                      <a:srgbClr val="0074C8"/>
                    </a:gs>
                    <a:gs pos="70000">
                      <a:srgbClr val="6CBE99"/>
                    </a:gs>
                  </a:gsLst>
                  <a:lin ang="0" scaled="1"/>
                  <a:tileRect/>
                </a:gradFill>
                <a:latin typeface="Poppins"/>
                <a:ea typeface="+mj-ea"/>
                <a:cs typeface="Poppins"/>
              </a:defRPr>
            </a:lvl1pPr>
          </a:lstStyle>
          <a:p>
            <a:pPr lvl="0"/>
            <a:r>
              <a:rPr lang="en-GB"/>
              <a:t>edit</a:t>
            </a:r>
          </a:p>
        </p:txBody>
      </p:sp>
      <p:sp>
        <p:nvSpPr>
          <p:cNvPr id="15" name="Text Placeholder 8">
            <a:extLst>
              <a:ext uri="{FF2B5EF4-FFF2-40B4-BE49-F238E27FC236}">
                <a16:creationId xmlns:a16="http://schemas.microsoft.com/office/drawing/2014/main" id="{3F3ADF45-8DEA-7B3F-DF98-9D094D99CC0B}"/>
              </a:ext>
            </a:extLst>
          </p:cNvPr>
          <p:cNvSpPr>
            <a:spLocks noGrp="1"/>
          </p:cNvSpPr>
          <p:nvPr>
            <p:ph type="body" sz="quarter" idx="24" hasCustomPrompt="1"/>
          </p:nvPr>
        </p:nvSpPr>
        <p:spPr>
          <a:xfrm>
            <a:off x="6465659" y="2138199"/>
            <a:ext cx="2044481" cy="691953"/>
          </a:xfrm>
          <a:prstGeom prst="rect">
            <a:avLst/>
          </a:prstGeom>
        </p:spPr>
        <p:txBody>
          <a:bodyPr lIns="0"/>
          <a:lstStyle>
            <a:lvl1pPr>
              <a:lnSpc>
                <a:spcPts val="5701"/>
              </a:lnSpc>
              <a:defRPr lang="en-GB" sz="4002" b="1" i="0" spc="-85" dirty="0">
                <a:gradFill flip="none" rotWithShape="1">
                  <a:gsLst>
                    <a:gs pos="20000">
                      <a:srgbClr val="DF1642"/>
                    </a:gs>
                    <a:gs pos="80000">
                      <a:srgbClr val="F7A600"/>
                    </a:gs>
                  </a:gsLst>
                  <a:lin ang="0" scaled="1"/>
                  <a:tileRect/>
                </a:gradFill>
                <a:latin typeface="Poppins"/>
                <a:ea typeface="+mj-ea"/>
                <a:cs typeface="Poppins"/>
              </a:defRPr>
            </a:lvl1pPr>
          </a:lstStyle>
          <a:p>
            <a:pPr lvl="0"/>
            <a:r>
              <a:rPr lang="en-GB"/>
              <a:t>edit</a:t>
            </a:r>
          </a:p>
        </p:txBody>
      </p:sp>
      <p:sp>
        <p:nvSpPr>
          <p:cNvPr id="16" name="Text Placeholder 37">
            <a:extLst>
              <a:ext uri="{FF2B5EF4-FFF2-40B4-BE49-F238E27FC236}">
                <a16:creationId xmlns:a16="http://schemas.microsoft.com/office/drawing/2014/main" id="{1D95DE0D-B697-E75C-D009-F107D160C3E9}"/>
              </a:ext>
            </a:extLst>
          </p:cNvPr>
          <p:cNvSpPr>
            <a:spLocks noGrp="1"/>
          </p:cNvSpPr>
          <p:nvPr>
            <p:ph type="body" sz="quarter" idx="25"/>
          </p:nvPr>
        </p:nvSpPr>
        <p:spPr>
          <a:xfrm>
            <a:off x="460314" y="3251704"/>
            <a:ext cx="2346028" cy="184731"/>
          </a:xfrm>
        </p:spPr>
        <p:txBody>
          <a:bodyPr vert="horz" wrap="square" lIns="0" tIns="16510" rIns="0" bIns="0" rtlCol="0">
            <a:spAutoFit/>
          </a:bodyPr>
          <a:lstStyle>
            <a:lvl1pPr>
              <a:defRPr lang="en-US" sz="1092"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17" name="Text Placeholder 37">
            <a:extLst>
              <a:ext uri="{FF2B5EF4-FFF2-40B4-BE49-F238E27FC236}">
                <a16:creationId xmlns:a16="http://schemas.microsoft.com/office/drawing/2014/main" id="{03AC9858-A7EC-1719-6DF3-51021588F1BA}"/>
              </a:ext>
            </a:extLst>
          </p:cNvPr>
          <p:cNvSpPr>
            <a:spLocks noGrp="1"/>
          </p:cNvSpPr>
          <p:nvPr>
            <p:ph type="body" sz="quarter" idx="26"/>
          </p:nvPr>
        </p:nvSpPr>
        <p:spPr>
          <a:xfrm>
            <a:off x="3432030" y="3251703"/>
            <a:ext cx="2318555" cy="184731"/>
          </a:xfrm>
        </p:spPr>
        <p:txBody>
          <a:bodyPr vert="horz" wrap="square" lIns="0" tIns="16510" rIns="0" bIns="0" rtlCol="0">
            <a:spAutoFit/>
          </a:bodyPr>
          <a:lstStyle>
            <a:lvl1pPr>
              <a:defRPr lang="en-US" sz="1092"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18" name="Text Placeholder 37">
            <a:extLst>
              <a:ext uri="{FF2B5EF4-FFF2-40B4-BE49-F238E27FC236}">
                <a16:creationId xmlns:a16="http://schemas.microsoft.com/office/drawing/2014/main" id="{1AD6A509-E71C-C5C2-5DC0-D03015929D2A}"/>
              </a:ext>
            </a:extLst>
          </p:cNvPr>
          <p:cNvSpPr>
            <a:spLocks noGrp="1"/>
          </p:cNvSpPr>
          <p:nvPr>
            <p:ph type="body" sz="quarter" idx="27"/>
          </p:nvPr>
        </p:nvSpPr>
        <p:spPr>
          <a:xfrm>
            <a:off x="6469514" y="3229618"/>
            <a:ext cx="2414583" cy="184731"/>
          </a:xfrm>
        </p:spPr>
        <p:txBody>
          <a:bodyPr vert="horz" wrap="square" lIns="0" tIns="16510" rIns="0" bIns="0" rtlCol="0">
            <a:spAutoFit/>
          </a:bodyPr>
          <a:lstStyle>
            <a:lvl1pPr>
              <a:defRPr lang="en-US" sz="1092"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19" name="Text Placeholder 8">
            <a:extLst>
              <a:ext uri="{FF2B5EF4-FFF2-40B4-BE49-F238E27FC236}">
                <a16:creationId xmlns:a16="http://schemas.microsoft.com/office/drawing/2014/main" id="{2E8EE34E-59EF-F445-E371-5BFCECE63409}"/>
              </a:ext>
            </a:extLst>
          </p:cNvPr>
          <p:cNvSpPr>
            <a:spLocks noGrp="1"/>
          </p:cNvSpPr>
          <p:nvPr>
            <p:ph type="body" sz="quarter" idx="28" hasCustomPrompt="1"/>
          </p:nvPr>
        </p:nvSpPr>
        <p:spPr>
          <a:xfrm>
            <a:off x="9599171" y="2138199"/>
            <a:ext cx="2044481" cy="691953"/>
          </a:xfrm>
          <a:prstGeom prst="rect">
            <a:avLst/>
          </a:prstGeom>
        </p:spPr>
        <p:txBody>
          <a:bodyPr lIns="0"/>
          <a:lstStyle>
            <a:lvl1pPr>
              <a:lnSpc>
                <a:spcPts val="5701"/>
              </a:lnSpc>
              <a:defRPr lang="en-GB" sz="4002" b="1" i="0" spc="-85" dirty="0">
                <a:gradFill flip="none" rotWithShape="1">
                  <a:gsLst>
                    <a:gs pos="80000">
                      <a:srgbClr val="75B94E"/>
                    </a:gs>
                    <a:gs pos="20000">
                      <a:srgbClr val="00838A"/>
                    </a:gs>
                  </a:gsLst>
                  <a:lin ang="0" scaled="1"/>
                  <a:tileRect/>
                </a:gradFill>
                <a:latin typeface="Poppins"/>
                <a:ea typeface="+mj-ea"/>
                <a:cs typeface="Poppins"/>
              </a:defRPr>
            </a:lvl1pPr>
          </a:lstStyle>
          <a:p>
            <a:pPr lvl="0"/>
            <a:r>
              <a:rPr lang="en-GB"/>
              <a:t>edit</a:t>
            </a:r>
          </a:p>
        </p:txBody>
      </p:sp>
      <p:sp>
        <p:nvSpPr>
          <p:cNvPr id="20" name="Text Placeholder 37">
            <a:extLst>
              <a:ext uri="{FF2B5EF4-FFF2-40B4-BE49-F238E27FC236}">
                <a16:creationId xmlns:a16="http://schemas.microsoft.com/office/drawing/2014/main" id="{F2034D1E-8A64-5711-9B27-AA6B88A297C8}"/>
              </a:ext>
            </a:extLst>
          </p:cNvPr>
          <p:cNvSpPr>
            <a:spLocks noGrp="1"/>
          </p:cNvSpPr>
          <p:nvPr>
            <p:ph type="body" sz="quarter" idx="29"/>
          </p:nvPr>
        </p:nvSpPr>
        <p:spPr>
          <a:xfrm>
            <a:off x="9603025" y="3229618"/>
            <a:ext cx="2216381" cy="184731"/>
          </a:xfrm>
        </p:spPr>
        <p:txBody>
          <a:bodyPr vert="horz" wrap="square" lIns="0" tIns="16510" rIns="0" bIns="0" rtlCol="0">
            <a:spAutoFit/>
          </a:bodyPr>
          <a:lstStyle>
            <a:lvl1pPr>
              <a:defRPr lang="en-US" sz="1092"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1" name="Picture Placeholder 34">
            <a:extLst>
              <a:ext uri="{FF2B5EF4-FFF2-40B4-BE49-F238E27FC236}">
                <a16:creationId xmlns:a16="http://schemas.microsoft.com/office/drawing/2014/main" id="{5D0F9A94-110E-18FA-4BED-EC910BB48AF6}"/>
              </a:ext>
            </a:extLst>
          </p:cNvPr>
          <p:cNvSpPr>
            <a:spLocks noGrp="1"/>
          </p:cNvSpPr>
          <p:nvPr>
            <p:ph type="pic" sz="quarter" idx="30"/>
          </p:nvPr>
        </p:nvSpPr>
        <p:spPr>
          <a:xfrm>
            <a:off x="3430351" y="1605295"/>
            <a:ext cx="482096" cy="276999"/>
          </a:xfrm>
          <a:prstGeom prst="rect">
            <a:avLst/>
          </a:prstGeom>
        </p:spPr>
        <p:txBody>
          <a:bodyPr/>
          <a:lstStyle/>
          <a:p>
            <a:endParaRPr lang="en-GB" dirty="0"/>
          </a:p>
        </p:txBody>
      </p:sp>
      <p:sp>
        <p:nvSpPr>
          <p:cNvPr id="22" name="Picture Placeholder 34">
            <a:extLst>
              <a:ext uri="{FF2B5EF4-FFF2-40B4-BE49-F238E27FC236}">
                <a16:creationId xmlns:a16="http://schemas.microsoft.com/office/drawing/2014/main" id="{F2A9DC2C-3C78-A1DC-C643-8027A6211B7E}"/>
              </a:ext>
            </a:extLst>
          </p:cNvPr>
          <p:cNvSpPr>
            <a:spLocks noGrp="1"/>
          </p:cNvSpPr>
          <p:nvPr>
            <p:ph type="pic" sz="quarter" idx="31"/>
          </p:nvPr>
        </p:nvSpPr>
        <p:spPr>
          <a:xfrm>
            <a:off x="6438930" y="1605295"/>
            <a:ext cx="482096" cy="276999"/>
          </a:xfrm>
          <a:prstGeom prst="rect">
            <a:avLst/>
          </a:prstGeom>
        </p:spPr>
        <p:txBody>
          <a:bodyPr/>
          <a:lstStyle/>
          <a:p>
            <a:endParaRPr lang="en-GB" dirty="0"/>
          </a:p>
        </p:txBody>
      </p:sp>
      <p:sp>
        <p:nvSpPr>
          <p:cNvPr id="23" name="Picture Placeholder 34">
            <a:extLst>
              <a:ext uri="{FF2B5EF4-FFF2-40B4-BE49-F238E27FC236}">
                <a16:creationId xmlns:a16="http://schemas.microsoft.com/office/drawing/2014/main" id="{033C0287-67A9-A2D6-D9E2-71AD5AE927AD}"/>
              </a:ext>
            </a:extLst>
          </p:cNvPr>
          <p:cNvSpPr>
            <a:spLocks noGrp="1"/>
          </p:cNvSpPr>
          <p:nvPr>
            <p:ph type="pic" sz="quarter" idx="32"/>
          </p:nvPr>
        </p:nvSpPr>
        <p:spPr>
          <a:xfrm>
            <a:off x="9592950" y="1605295"/>
            <a:ext cx="482096" cy="276999"/>
          </a:xfrm>
          <a:prstGeom prst="rect">
            <a:avLst/>
          </a:prstGeom>
        </p:spPr>
        <p:txBody>
          <a:bodyPr/>
          <a:lstStyle/>
          <a:p>
            <a:endParaRPr lang="en-GB" dirty="0"/>
          </a:p>
        </p:txBody>
      </p:sp>
      <p:sp>
        <p:nvSpPr>
          <p:cNvPr id="24" name="object 22">
            <a:extLst>
              <a:ext uri="{FF2B5EF4-FFF2-40B4-BE49-F238E27FC236}">
                <a16:creationId xmlns:a16="http://schemas.microsoft.com/office/drawing/2014/main" id="{419A5F51-14A1-D176-DE37-3770B7B5B9D2}"/>
              </a:ext>
            </a:extLst>
          </p:cNvPr>
          <p:cNvSpPr/>
          <p:nvPr userDrawn="1"/>
        </p:nvSpPr>
        <p:spPr>
          <a:xfrm>
            <a:off x="3066703" y="3273787"/>
            <a:ext cx="27724" cy="2857347"/>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28" name="object 23">
            <a:extLst>
              <a:ext uri="{FF2B5EF4-FFF2-40B4-BE49-F238E27FC236}">
                <a16:creationId xmlns:a16="http://schemas.microsoft.com/office/drawing/2014/main" id="{6F3270B4-26D3-574A-D072-00AEE6956027}"/>
              </a:ext>
            </a:extLst>
          </p:cNvPr>
          <p:cNvSpPr/>
          <p:nvPr userDrawn="1"/>
        </p:nvSpPr>
        <p:spPr>
          <a:xfrm>
            <a:off x="6110830" y="3251703"/>
            <a:ext cx="27724" cy="2857347"/>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35" name="object 23">
            <a:extLst>
              <a:ext uri="{FF2B5EF4-FFF2-40B4-BE49-F238E27FC236}">
                <a16:creationId xmlns:a16="http://schemas.microsoft.com/office/drawing/2014/main" id="{3D35EDA4-E3EE-243D-114A-66ADD7F560C0}"/>
              </a:ext>
            </a:extLst>
          </p:cNvPr>
          <p:cNvSpPr/>
          <p:nvPr userDrawn="1"/>
        </p:nvSpPr>
        <p:spPr>
          <a:xfrm flipH="1">
            <a:off x="9099477" y="3251703"/>
            <a:ext cx="44982" cy="2857347"/>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Tree>
    <p:extLst>
      <p:ext uri="{BB962C8B-B14F-4D97-AF65-F5344CB8AC3E}">
        <p14:creationId xmlns:p14="http://schemas.microsoft.com/office/powerpoint/2010/main" val="35085675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26" name="object 22">
            <a:extLst>
              <a:ext uri="{FF2B5EF4-FFF2-40B4-BE49-F238E27FC236}">
                <a16:creationId xmlns:a16="http://schemas.microsoft.com/office/drawing/2014/main" id="{78A5858E-C769-A11B-5873-B66759919939}"/>
              </a:ext>
            </a:extLst>
          </p:cNvPr>
          <p:cNvSpPr/>
          <p:nvPr userDrawn="1"/>
        </p:nvSpPr>
        <p:spPr>
          <a:xfrm>
            <a:off x="4219835" y="1743371"/>
            <a:ext cx="27726" cy="3827248"/>
          </a:xfrm>
          <a:custGeom>
            <a:avLst/>
            <a:gdLst/>
            <a:ahLst/>
            <a:cxnLst/>
            <a:rect l="l" t="t" r="r" b="b"/>
            <a:pathLst>
              <a:path h="3738245">
                <a:moveTo>
                  <a:pt x="0" y="0"/>
                </a:moveTo>
                <a:lnTo>
                  <a:pt x="0" y="3738106"/>
                </a:lnTo>
              </a:path>
            </a:pathLst>
          </a:custGeom>
          <a:ln w="10470">
            <a:solidFill>
              <a:srgbClr val="282828"/>
            </a:solidFill>
          </a:ln>
        </p:spPr>
        <p:txBody>
          <a:bodyPr wrap="square" lIns="0" tIns="0" rIns="0" bIns="0" rtlCol="0"/>
          <a:lstStyle/>
          <a:p>
            <a:endParaRPr sz="1092" dirty="0"/>
          </a:p>
        </p:txBody>
      </p:sp>
      <p:sp>
        <p:nvSpPr>
          <p:cNvPr id="27" name="object 23">
            <a:extLst>
              <a:ext uri="{FF2B5EF4-FFF2-40B4-BE49-F238E27FC236}">
                <a16:creationId xmlns:a16="http://schemas.microsoft.com/office/drawing/2014/main" id="{14DB5FE2-FD24-4FD0-CBC7-8AC84FAC3ADF}"/>
              </a:ext>
            </a:extLst>
          </p:cNvPr>
          <p:cNvSpPr/>
          <p:nvPr userDrawn="1"/>
        </p:nvSpPr>
        <p:spPr>
          <a:xfrm flipH="1">
            <a:off x="7898229" y="1743371"/>
            <a:ext cx="27726" cy="3827248"/>
          </a:xfrm>
          <a:custGeom>
            <a:avLst/>
            <a:gdLst/>
            <a:ahLst/>
            <a:cxnLst/>
            <a:rect l="l" t="t" r="r" b="b"/>
            <a:pathLst>
              <a:path h="3738245">
                <a:moveTo>
                  <a:pt x="0" y="0"/>
                </a:moveTo>
                <a:lnTo>
                  <a:pt x="0" y="3738106"/>
                </a:lnTo>
              </a:path>
            </a:pathLst>
          </a:custGeom>
          <a:ln w="10470">
            <a:solidFill>
              <a:srgbClr val="282828"/>
            </a:solidFill>
          </a:ln>
        </p:spPr>
        <p:txBody>
          <a:bodyPr wrap="square" lIns="0" tIns="0" rIns="0" bIns="0" rtlCol="0"/>
          <a:lstStyle/>
          <a:p>
            <a:endParaRPr sz="1092" dirty="0"/>
          </a:p>
        </p:txBody>
      </p:sp>
      <p:sp>
        <p:nvSpPr>
          <p:cNvPr id="30" name="Text Placeholder 8">
            <a:extLst>
              <a:ext uri="{FF2B5EF4-FFF2-40B4-BE49-F238E27FC236}">
                <a16:creationId xmlns:a16="http://schemas.microsoft.com/office/drawing/2014/main" id="{7EC853B5-D6D3-896B-CD1E-1A23D4126017}"/>
              </a:ext>
            </a:extLst>
          </p:cNvPr>
          <p:cNvSpPr>
            <a:spLocks noGrp="1"/>
          </p:cNvSpPr>
          <p:nvPr>
            <p:ph type="body" sz="quarter" idx="10" hasCustomPrompt="1"/>
          </p:nvPr>
        </p:nvSpPr>
        <p:spPr>
          <a:xfrm>
            <a:off x="578546" y="1496834"/>
            <a:ext cx="3325319" cy="678888"/>
          </a:xfrm>
          <a:prstGeom prst="rect">
            <a:avLst/>
          </a:prstGeom>
        </p:spPr>
        <p:txBody>
          <a:bodyPr lIns="0"/>
          <a:lstStyle>
            <a:lvl1pPr>
              <a:lnSpc>
                <a:spcPts val="5701"/>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edit</a:t>
            </a:r>
          </a:p>
        </p:txBody>
      </p:sp>
      <p:sp>
        <p:nvSpPr>
          <p:cNvPr id="31" name="Text Placeholder 8">
            <a:extLst>
              <a:ext uri="{FF2B5EF4-FFF2-40B4-BE49-F238E27FC236}">
                <a16:creationId xmlns:a16="http://schemas.microsoft.com/office/drawing/2014/main" id="{B49C53A0-50BD-D605-4106-75221D54DDEB}"/>
              </a:ext>
            </a:extLst>
          </p:cNvPr>
          <p:cNvSpPr>
            <a:spLocks noGrp="1"/>
          </p:cNvSpPr>
          <p:nvPr>
            <p:ph type="body" sz="quarter" idx="23" hasCustomPrompt="1"/>
          </p:nvPr>
        </p:nvSpPr>
        <p:spPr>
          <a:xfrm>
            <a:off x="4591488" y="1495737"/>
            <a:ext cx="2987422" cy="678888"/>
          </a:xfrm>
          <a:prstGeom prst="rect">
            <a:avLst/>
          </a:prstGeom>
        </p:spPr>
        <p:txBody>
          <a:bodyPr lIns="0"/>
          <a:lstStyle>
            <a:lvl1pPr>
              <a:lnSpc>
                <a:spcPts val="5701"/>
              </a:lnSpc>
              <a:defRPr lang="en-GB" sz="3638" b="1" i="0" spc="-85" dirty="0">
                <a:gradFill flip="none" rotWithShape="1">
                  <a:gsLst>
                    <a:gs pos="20000">
                      <a:srgbClr val="006AB4"/>
                    </a:gs>
                    <a:gs pos="60000">
                      <a:srgbClr val="5CA183"/>
                    </a:gs>
                  </a:gsLst>
                  <a:lin ang="0" scaled="1"/>
                  <a:tileRect/>
                </a:gradFill>
                <a:latin typeface="Poppins"/>
                <a:ea typeface="+mj-ea"/>
                <a:cs typeface="Poppins"/>
              </a:defRPr>
            </a:lvl1pPr>
          </a:lstStyle>
          <a:p>
            <a:pPr lvl="0"/>
            <a:r>
              <a:rPr lang="en-GB"/>
              <a:t>edit</a:t>
            </a:r>
          </a:p>
        </p:txBody>
      </p:sp>
      <p:sp>
        <p:nvSpPr>
          <p:cNvPr id="32" name="Text Placeholder 8">
            <a:extLst>
              <a:ext uri="{FF2B5EF4-FFF2-40B4-BE49-F238E27FC236}">
                <a16:creationId xmlns:a16="http://schemas.microsoft.com/office/drawing/2014/main" id="{D515D6F7-EE71-F39C-3C45-31C59B463B43}"/>
              </a:ext>
            </a:extLst>
          </p:cNvPr>
          <p:cNvSpPr>
            <a:spLocks noGrp="1"/>
          </p:cNvSpPr>
          <p:nvPr>
            <p:ph type="body" sz="quarter" idx="24" hasCustomPrompt="1"/>
          </p:nvPr>
        </p:nvSpPr>
        <p:spPr>
          <a:xfrm>
            <a:off x="8256387" y="1495737"/>
            <a:ext cx="2987422" cy="678888"/>
          </a:xfrm>
          <a:prstGeom prst="rect">
            <a:avLst/>
          </a:prstGeom>
        </p:spPr>
        <p:txBody>
          <a:bodyPr lIns="0"/>
          <a:lstStyle>
            <a:lvl1pPr>
              <a:lnSpc>
                <a:spcPts val="5701"/>
              </a:lnSpc>
              <a:defRPr lang="en-GB" sz="3638" b="1" i="0" spc="-85"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edit</a:t>
            </a:r>
          </a:p>
        </p:txBody>
      </p:sp>
      <p:sp>
        <p:nvSpPr>
          <p:cNvPr id="38" name="Text Placeholder 37">
            <a:extLst>
              <a:ext uri="{FF2B5EF4-FFF2-40B4-BE49-F238E27FC236}">
                <a16:creationId xmlns:a16="http://schemas.microsoft.com/office/drawing/2014/main" id="{B53EC9E3-35BA-E11F-8A33-A04AB5DDBBC7}"/>
              </a:ext>
            </a:extLst>
          </p:cNvPr>
          <p:cNvSpPr>
            <a:spLocks noGrp="1"/>
          </p:cNvSpPr>
          <p:nvPr>
            <p:ph type="body" sz="quarter" idx="25"/>
          </p:nvPr>
        </p:nvSpPr>
        <p:spPr>
          <a:xfrm>
            <a:off x="578547" y="2516032"/>
            <a:ext cx="3325320" cy="226600"/>
          </a:xfrm>
        </p:spPr>
        <p:txBody>
          <a:bodyPr vert="horz" wrap="square" lIns="0" tIns="16510" rIns="0" bIns="0" rtlCol="0">
            <a:spAutoFit/>
          </a:bodyPr>
          <a:lstStyle>
            <a:lvl1pPr marL="215636" indent="-207935">
              <a:buClr>
                <a:srgbClr val="007C43"/>
              </a:buClr>
              <a:buFont typeface="Wingdings" panose="05000000000000000000" pitchFamily="2" charset="2"/>
              <a:buChar char="§"/>
              <a:defRPr lang="en-US" sz="1364"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39" name="Text Placeholder 37">
            <a:extLst>
              <a:ext uri="{FF2B5EF4-FFF2-40B4-BE49-F238E27FC236}">
                <a16:creationId xmlns:a16="http://schemas.microsoft.com/office/drawing/2014/main" id="{EDC1A9A2-7D54-3DC1-E7CB-F0BE59E1B314}"/>
              </a:ext>
            </a:extLst>
          </p:cNvPr>
          <p:cNvSpPr>
            <a:spLocks noGrp="1"/>
          </p:cNvSpPr>
          <p:nvPr>
            <p:ph type="body" sz="quarter" idx="26"/>
          </p:nvPr>
        </p:nvSpPr>
        <p:spPr>
          <a:xfrm>
            <a:off x="4593168" y="2516032"/>
            <a:ext cx="2987422" cy="226600"/>
          </a:xfrm>
        </p:spPr>
        <p:txBody>
          <a:bodyPr vert="horz" wrap="square" lIns="0" tIns="16510" rIns="0" bIns="0" rtlCol="0">
            <a:spAutoFit/>
          </a:bodyPr>
          <a:lstStyle>
            <a:lvl1pPr marL="215636" indent="-207935">
              <a:buClr>
                <a:srgbClr val="007C43"/>
              </a:buClr>
              <a:buFont typeface="Wingdings" panose="05000000000000000000" pitchFamily="2" charset="2"/>
              <a:buChar char="§"/>
              <a:defRPr lang="en-US" sz="1364"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40" name="Text Placeholder 37">
            <a:extLst>
              <a:ext uri="{FF2B5EF4-FFF2-40B4-BE49-F238E27FC236}">
                <a16:creationId xmlns:a16="http://schemas.microsoft.com/office/drawing/2014/main" id="{1C9C0C6A-5187-4AA0-6FB2-FC3857D7D0C7}"/>
              </a:ext>
            </a:extLst>
          </p:cNvPr>
          <p:cNvSpPr>
            <a:spLocks noGrp="1"/>
          </p:cNvSpPr>
          <p:nvPr>
            <p:ph type="body" sz="quarter" idx="27"/>
          </p:nvPr>
        </p:nvSpPr>
        <p:spPr>
          <a:xfrm>
            <a:off x="8260241" y="2516031"/>
            <a:ext cx="2987422" cy="226600"/>
          </a:xfrm>
        </p:spPr>
        <p:txBody>
          <a:bodyPr vert="horz" wrap="square" lIns="0" tIns="16510" rIns="0" bIns="0" rtlCol="0">
            <a:spAutoFit/>
          </a:bodyPr>
          <a:lstStyle>
            <a:lvl1pPr marL="215636" indent="-207935">
              <a:buClr>
                <a:srgbClr val="007C43"/>
              </a:buClr>
              <a:buFont typeface="Wingdings" panose="05000000000000000000" pitchFamily="2" charset="2"/>
              <a:buChar char="§"/>
              <a:defRPr lang="en-US" sz="1364"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5FF3DF9A-B379-2EE3-DB1C-516E145A382F}"/>
              </a:ext>
            </a:extLst>
          </p:cNvPr>
          <p:cNvSpPr>
            <a:spLocks noGrp="1"/>
          </p:cNvSpPr>
          <p:nvPr>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6" name="Text Placeholder 30">
            <a:extLst>
              <a:ext uri="{FF2B5EF4-FFF2-40B4-BE49-F238E27FC236}">
                <a16:creationId xmlns:a16="http://schemas.microsoft.com/office/drawing/2014/main" id="{9A352E9E-307B-AE9E-C6F7-B9256D3C5349}"/>
              </a:ext>
            </a:extLst>
          </p:cNvPr>
          <p:cNvSpPr>
            <a:spLocks noGrp="1"/>
          </p:cNvSpPr>
          <p:nvPr>
            <p:ph type="body" sz="quarter" idx="17"/>
          </p:nvPr>
        </p:nvSpPr>
        <p:spPr>
          <a:xfrm>
            <a:off x="578546" y="425496"/>
            <a:ext cx="9260248" cy="397225"/>
          </a:xfrm>
          <a:prstGeom prst="rect">
            <a:avLst/>
          </a:prstGeom>
        </p:spPr>
        <p:txBody>
          <a:bodyPr vert="horz" wrap="square" lIns="0" tIns="11430" rIns="0" bIns="0" rtlCol="0">
            <a:spAutoFit/>
          </a:bodyPr>
          <a:lstStyle>
            <a:lvl1pPr>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Tree>
    <p:extLst>
      <p:ext uri="{BB962C8B-B14F-4D97-AF65-F5344CB8AC3E}">
        <p14:creationId xmlns:p14="http://schemas.microsoft.com/office/powerpoint/2010/main" val="333181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11/23/2023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3304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Title White no logo">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3AC9A2-8054-52A3-D5B8-CEE708D3B672}"/>
              </a:ext>
            </a:extLst>
          </p:cNvPr>
          <p:cNvSpPr>
            <a:spLocks noGrp="1"/>
          </p:cNvSpPr>
          <p:nvPr>
            <p:ph type="pic" sz="quarter" idx="15"/>
          </p:nvPr>
        </p:nvSpPr>
        <p:spPr>
          <a:xfrm>
            <a:off x="0" y="0"/>
            <a:ext cx="12192000" cy="6858000"/>
          </a:xfrm>
          <a:prstGeom prst="rect">
            <a:avLst/>
          </a:prstGeom>
        </p:spPr>
        <p:txBody>
          <a:bodyPr/>
          <a:lstStyle/>
          <a:p>
            <a:endParaRPr lang="en-GB" dirty="0"/>
          </a:p>
        </p:txBody>
      </p:sp>
      <p:sp>
        <p:nvSpPr>
          <p:cNvPr id="9" name="title">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8" y="2198325"/>
            <a:ext cx="6441673" cy="1469758"/>
          </a:xfrm>
          <a:prstGeom prst="rect">
            <a:avLst/>
          </a:prstGeom>
        </p:spPr>
        <p:txBody>
          <a:bodyPr lIns="0"/>
          <a:lstStyle>
            <a:lvl1pPr>
              <a:lnSpc>
                <a:spcPct val="90000"/>
              </a:lnSpc>
              <a:defRPr lang="en-GB" sz="3980"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1" name="subtitle">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7" y="3013131"/>
            <a:ext cx="4688491" cy="573170"/>
          </a:xfrm>
          <a:prstGeom prst="rect">
            <a:avLst/>
          </a:prstGeom>
        </p:spPr>
        <p:txBody>
          <a:bodyPr vert="horz" wrap="square" lIns="0" tIns="16510" rIns="0" bIns="0" rtlCol="0">
            <a:spAutoFit/>
          </a:bodyPr>
          <a:lstStyle>
            <a:lvl1pPr>
              <a:defRPr lang="en-GB" sz="3980" b="1" i="0" spc="-64" dirty="0">
                <a:solidFill>
                  <a:srgbClr val="282828"/>
                </a:solidFill>
                <a:latin typeface="Poppins"/>
                <a:ea typeface="+mj-ea"/>
                <a:cs typeface="Poppins"/>
              </a:defRPr>
            </a:lvl1pPr>
          </a:lstStyle>
          <a:p>
            <a:pPr marL="5776" lvl="0">
              <a:lnSpc>
                <a:spcPts val="4276"/>
              </a:lnSpc>
              <a:spcBef>
                <a:spcPts val="59"/>
              </a:spcBef>
            </a:pPr>
            <a:r>
              <a:rPr lang="en-US"/>
              <a:t>Subtitle</a:t>
            </a:r>
            <a:endParaRPr lang="en-GB"/>
          </a:p>
        </p:txBody>
      </p:sp>
      <p:sp>
        <p:nvSpPr>
          <p:cNvPr id="14" name="LBG">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8" y="3995623"/>
            <a:ext cx="4707745" cy="149656"/>
          </a:xfrm>
          <a:prstGeom prst="rect">
            <a:avLst/>
          </a:prstGeom>
        </p:spPr>
        <p:txBody>
          <a:bodyPr vert="horz" wrap="square" lIns="0" tIns="16510" rIns="0" bIns="0" rtlCol="0">
            <a:spAutoFit/>
          </a:bodyPr>
          <a:lstStyle>
            <a:lvl1pPr>
              <a:defRPr lang="en-US" sz="864" b="1"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Lloyds Banking Group</a:t>
            </a:r>
          </a:p>
        </p:txBody>
      </p:sp>
      <p:sp>
        <p:nvSpPr>
          <p:cNvPr id="16" name="date">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8" y="4199852"/>
            <a:ext cx="4707745" cy="149656"/>
          </a:xfrm>
          <a:prstGeom prst="rect">
            <a:avLst/>
          </a:prstGeom>
        </p:spPr>
        <p:txBody>
          <a:bodyPr vert="horz" wrap="square" lIns="0" tIns="16510" rIns="0" bIns="0" rtlCol="0">
            <a:spAutoFit/>
          </a:bodyPr>
          <a:lstStyle>
            <a:lvl1pPr>
              <a:defRPr lang="en-US" sz="864" dirty="0"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Insert Date</a:t>
            </a:r>
            <a:endParaRPr lang="en-GB"/>
          </a:p>
        </p:txBody>
      </p:sp>
      <p:sp>
        <p:nvSpPr>
          <p:cNvPr id="2" name="Holder 6">
            <a:extLst>
              <a:ext uri="{FF2B5EF4-FFF2-40B4-BE49-F238E27FC236}">
                <a16:creationId xmlns:a16="http://schemas.microsoft.com/office/drawing/2014/main" id="{D343A3D9-8CFF-5F2E-0F5D-EA7841586DCE}"/>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318104837"/>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able &amp; Statements">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01413FC6-2278-AF1E-CEC5-5E3D81A12827}"/>
              </a:ext>
            </a:extLst>
          </p:cNvPr>
          <p:cNvSpPr/>
          <p:nvPr userDrawn="1"/>
        </p:nvSpPr>
        <p:spPr>
          <a:xfrm>
            <a:off x="1" y="0"/>
            <a:ext cx="60346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1" name="Rectangle 80">
            <a:extLst>
              <a:ext uri="{FF2B5EF4-FFF2-40B4-BE49-F238E27FC236}">
                <a16:creationId xmlns:a16="http://schemas.microsoft.com/office/drawing/2014/main" id="{6651F529-7416-1AE3-1F40-FAA44C590A08}"/>
              </a:ext>
            </a:extLst>
          </p:cNvPr>
          <p:cNvSpPr>
            <a:spLocks/>
          </p:cNvSpPr>
          <p:nvPr userDrawn="1"/>
        </p:nvSpPr>
        <p:spPr>
          <a:xfrm>
            <a:off x="6046687" y="-1186"/>
            <a:ext cx="3085965" cy="342956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46686" y="3429561"/>
            <a:ext cx="3081156" cy="342956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3" name="Rectangle 82">
            <a:extLst>
              <a:ext uri="{FF2B5EF4-FFF2-40B4-BE49-F238E27FC236}">
                <a16:creationId xmlns:a16="http://schemas.microsoft.com/office/drawing/2014/main" id="{D9048893-A584-8A6F-BA4C-542BBBF71BBD}"/>
              </a:ext>
            </a:extLst>
          </p:cNvPr>
          <p:cNvSpPr>
            <a:spLocks/>
          </p:cNvSpPr>
          <p:nvPr userDrawn="1"/>
        </p:nvSpPr>
        <p:spPr>
          <a:xfrm>
            <a:off x="9132653" y="0"/>
            <a:ext cx="3073940" cy="342699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5" name="Rectangle 84">
            <a:extLst>
              <a:ext uri="{FF2B5EF4-FFF2-40B4-BE49-F238E27FC236}">
                <a16:creationId xmlns:a16="http://schemas.microsoft.com/office/drawing/2014/main" id="{9504DE1F-1D4E-FF5D-2F39-422CD94F5478}"/>
              </a:ext>
            </a:extLst>
          </p:cNvPr>
          <p:cNvSpPr>
            <a:spLocks/>
          </p:cNvSpPr>
          <p:nvPr userDrawn="1"/>
        </p:nvSpPr>
        <p:spPr>
          <a:xfrm>
            <a:off x="9129292" y="3426996"/>
            <a:ext cx="3081156" cy="3431004"/>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624629" y="2324521"/>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626199" y="2793078"/>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4" name="Picture Placeholder 13">
            <a:extLst>
              <a:ext uri="{FF2B5EF4-FFF2-40B4-BE49-F238E27FC236}">
                <a16:creationId xmlns:a16="http://schemas.microsoft.com/office/drawing/2014/main" id="{494122D9-7451-E215-171A-223354FB8034}"/>
              </a:ext>
            </a:extLst>
          </p:cNvPr>
          <p:cNvSpPr>
            <a:spLocks noGrp="1"/>
          </p:cNvSpPr>
          <p:nvPr userDrawn="1">
            <p:ph type="pic" sz="quarter" idx="12"/>
          </p:nvPr>
        </p:nvSpPr>
        <p:spPr>
          <a:xfrm>
            <a:off x="6624629" y="1769731"/>
            <a:ext cx="436639" cy="276999"/>
          </a:xfrm>
          <a:prstGeom prst="rect">
            <a:avLst/>
          </a:prstGeom>
        </p:spPr>
        <p:txBody>
          <a:bodyPr/>
          <a:lstStyle>
            <a:lvl1pPr marL="0" indent="0">
              <a:buNone/>
              <a:defRPr/>
            </a:lvl1pPr>
          </a:lstStyle>
          <a:p>
            <a:endParaRPr lang="en-GB" dirty="0"/>
          </a:p>
        </p:txBody>
      </p:sp>
      <p:sp>
        <p:nvSpPr>
          <p:cNvPr id="23" name="Text Placeholder 22">
            <a:extLst>
              <a:ext uri="{FF2B5EF4-FFF2-40B4-BE49-F238E27FC236}">
                <a16:creationId xmlns:a16="http://schemas.microsoft.com/office/drawing/2014/main" id="{9FC7B3D4-E118-4D7E-C97C-6478A9F02158}"/>
              </a:ext>
            </a:extLst>
          </p:cNvPr>
          <p:cNvSpPr>
            <a:spLocks noGrp="1"/>
          </p:cNvSpPr>
          <p:nvPr userDrawn="1">
            <p:ph type="body" sz="quarter" idx="16"/>
          </p:nvPr>
        </p:nvSpPr>
        <p:spPr>
          <a:xfrm>
            <a:off x="9691354" y="2426533"/>
            <a:ext cx="2310550" cy="428643"/>
          </a:xfrm>
          <a:prstGeom prst="rect">
            <a:avLst/>
          </a:prstGeom>
        </p:spPr>
        <p:txBody>
          <a:bodyPr vert="horz" wrap="square" lIns="0" tIns="13335" rIns="0" bIns="0" rtlCol="0">
            <a:spAutoFit/>
          </a:bodyPr>
          <a:lstStyle>
            <a:lvl1pPr>
              <a:defRPr lang="en-US" sz="2698" b="1" spc="-49" dirty="0">
                <a:solidFill>
                  <a:srgbClr val="282828"/>
                </a:solidFill>
                <a:latin typeface="Poppins"/>
                <a:cs typeface="Poppins"/>
              </a:defRPr>
            </a:lvl1pPr>
          </a:lstStyle>
          <a:p>
            <a:pPr marL="7702" lvl="0">
              <a:spcBef>
                <a:spcPts val="64"/>
              </a:spcBef>
            </a:pPr>
            <a:r>
              <a:rPr lang="en-US"/>
              <a:t>Click to edit</a:t>
            </a:r>
          </a:p>
        </p:txBody>
      </p:sp>
      <p:sp>
        <p:nvSpPr>
          <p:cNvPr id="25" name="Text Placeholder 24">
            <a:extLst>
              <a:ext uri="{FF2B5EF4-FFF2-40B4-BE49-F238E27FC236}">
                <a16:creationId xmlns:a16="http://schemas.microsoft.com/office/drawing/2014/main" id="{BEB860A5-AA01-EEC6-96BB-BADFAD8DDB5B}"/>
              </a:ext>
            </a:extLst>
          </p:cNvPr>
          <p:cNvSpPr>
            <a:spLocks noGrp="1"/>
          </p:cNvSpPr>
          <p:nvPr userDrawn="1">
            <p:ph type="body" sz="quarter" idx="17"/>
          </p:nvPr>
        </p:nvSpPr>
        <p:spPr>
          <a:xfrm>
            <a:off x="9691354" y="2853954"/>
            <a:ext cx="2310550" cy="135293"/>
          </a:xfrm>
          <a:prstGeom prst="rect">
            <a:avLst/>
          </a:prstGeom>
        </p:spPr>
        <p:txBody>
          <a:bodyPr/>
          <a:lstStyle>
            <a:lvl1pPr>
              <a:defRPr lang="en-GB" sz="879" b="0" dirty="0">
                <a:solidFill>
                  <a:srgbClr val="282828"/>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27" name="Picture Placeholder 26">
            <a:extLst>
              <a:ext uri="{FF2B5EF4-FFF2-40B4-BE49-F238E27FC236}">
                <a16:creationId xmlns:a16="http://schemas.microsoft.com/office/drawing/2014/main" id="{AB37E6D9-CA8E-C64F-31CE-C25FDB5413A7}"/>
              </a:ext>
            </a:extLst>
          </p:cNvPr>
          <p:cNvSpPr>
            <a:spLocks noGrp="1"/>
          </p:cNvSpPr>
          <p:nvPr userDrawn="1">
            <p:ph type="pic" sz="quarter" idx="18"/>
          </p:nvPr>
        </p:nvSpPr>
        <p:spPr>
          <a:xfrm>
            <a:off x="9691354" y="1917309"/>
            <a:ext cx="436639" cy="276999"/>
          </a:xfrm>
          <a:prstGeom prst="rect">
            <a:avLst/>
          </a:prstGeom>
        </p:spPr>
        <p:txBody>
          <a:bodyPr/>
          <a:lstStyle>
            <a:lvl1pPr marL="0" indent="0">
              <a:buNone/>
              <a:defRPr/>
            </a:lvl1pPr>
          </a:lstStyle>
          <a:p>
            <a:endParaRPr lang="en-GB" dirty="0"/>
          </a:p>
        </p:txBody>
      </p:sp>
      <p:sp>
        <p:nvSpPr>
          <p:cNvPr id="2" name="Text Placeholder 15">
            <a:extLst>
              <a:ext uri="{FF2B5EF4-FFF2-40B4-BE49-F238E27FC236}">
                <a16:creationId xmlns:a16="http://schemas.microsoft.com/office/drawing/2014/main" id="{DCBEC391-7662-145E-4BDF-361B757DCDB7}"/>
              </a:ext>
            </a:extLst>
          </p:cNvPr>
          <p:cNvSpPr>
            <a:spLocks noGrp="1"/>
          </p:cNvSpPr>
          <p:nvPr userDrawn="1">
            <p:ph type="body" sz="quarter" idx="19"/>
          </p:nvPr>
        </p:nvSpPr>
        <p:spPr>
          <a:xfrm>
            <a:off x="6624629" y="4173643"/>
            <a:ext cx="2241233" cy="428643"/>
          </a:xfrm>
          <a:prstGeom prst="rect">
            <a:avLst/>
          </a:prstGeom>
        </p:spPr>
        <p:txBody>
          <a:bodyPr vert="horz" wrap="square" lIns="0" tIns="13335" rIns="0" bIns="0" rtlCol="0">
            <a:spAutoFit/>
          </a:bodyPr>
          <a:lstStyle>
            <a:lvl1pPr>
              <a:defRPr lang="en-GB" sz="2698" b="1" spc="-49" dirty="0">
                <a:solidFill>
                  <a:srgbClr val="282828"/>
                </a:solidFill>
                <a:latin typeface="Poppins"/>
                <a:cs typeface="Poppins"/>
              </a:defRPr>
            </a:lvl1pPr>
          </a:lstStyle>
          <a:p>
            <a:pPr marL="7702" lvl="0">
              <a:spcBef>
                <a:spcPts val="64"/>
              </a:spcBef>
            </a:pPr>
            <a:r>
              <a:rPr lang="en-US"/>
              <a:t>Click to edit</a:t>
            </a:r>
            <a:endParaRPr lang="en-GB"/>
          </a:p>
        </p:txBody>
      </p:sp>
      <p:sp>
        <p:nvSpPr>
          <p:cNvPr id="3" name="Text Placeholder 17">
            <a:extLst>
              <a:ext uri="{FF2B5EF4-FFF2-40B4-BE49-F238E27FC236}">
                <a16:creationId xmlns:a16="http://schemas.microsoft.com/office/drawing/2014/main" id="{3F786706-F3B0-5932-31FA-C04E6C54EE0C}"/>
              </a:ext>
            </a:extLst>
          </p:cNvPr>
          <p:cNvSpPr>
            <a:spLocks noGrp="1"/>
          </p:cNvSpPr>
          <p:nvPr userDrawn="1">
            <p:ph type="body" sz="quarter" idx="20"/>
          </p:nvPr>
        </p:nvSpPr>
        <p:spPr>
          <a:xfrm>
            <a:off x="6624629" y="4601522"/>
            <a:ext cx="1879247" cy="135293"/>
          </a:xfrm>
          <a:prstGeom prst="rect">
            <a:avLst/>
          </a:prstGeom>
        </p:spPr>
        <p:txBody>
          <a:bodyPr/>
          <a:lstStyle>
            <a:lvl1pPr>
              <a:defRPr lang="en-US" sz="879" b="0" smtClean="0">
                <a:solidFill>
                  <a:srgbClr val="28282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4" name="Picture Placeholder 19">
            <a:extLst>
              <a:ext uri="{FF2B5EF4-FFF2-40B4-BE49-F238E27FC236}">
                <a16:creationId xmlns:a16="http://schemas.microsoft.com/office/drawing/2014/main" id="{0F692681-C2DF-6B21-31F4-3FB82B63441C}"/>
              </a:ext>
            </a:extLst>
          </p:cNvPr>
          <p:cNvSpPr>
            <a:spLocks noGrp="1"/>
          </p:cNvSpPr>
          <p:nvPr userDrawn="1">
            <p:ph type="pic" sz="quarter" idx="21"/>
          </p:nvPr>
        </p:nvSpPr>
        <p:spPr>
          <a:xfrm>
            <a:off x="6624629" y="3623819"/>
            <a:ext cx="436639" cy="276999"/>
          </a:xfrm>
          <a:prstGeom prst="rect">
            <a:avLst/>
          </a:prstGeom>
        </p:spPr>
        <p:txBody>
          <a:bodyPr/>
          <a:lstStyle>
            <a:lvl1pPr marL="0" indent="0" algn="l">
              <a:buNone/>
              <a:defRPr/>
            </a:lvl1pPr>
          </a:lstStyle>
          <a:p>
            <a:endParaRPr lang="en-GB" dirty="0"/>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624629" y="5770643"/>
            <a:ext cx="2310550" cy="428643"/>
          </a:xfrm>
          <a:prstGeom prst="rect">
            <a:avLst/>
          </a:prstGeom>
        </p:spPr>
        <p:txBody>
          <a:bodyPr vert="horz" wrap="square" lIns="0" tIns="13335" rIns="0" bIns="0" rtlCol="0">
            <a:spAutoFit/>
          </a:bodyPr>
          <a:lstStyle>
            <a:lvl1pPr>
              <a:defRPr lang="en-US" sz="2698" b="1" spc="-49" dirty="0">
                <a:solidFill>
                  <a:srgbClr val="282828"/>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624629" y="6247087"/>
            <a:ext cx="2310550" cy="135293"/>
          </a:xfrm>
          <a:prstGeom prst="rect">
            <a:avLst/>
          </a:prstGeom>
        </p:spPr>
        <p:txBody>
          <a:bodyPr/>
          <a:lstStyle>
            <a:lvl1pPr>
              <a:defRPr lang="en-GB" sz="879" b="0" dirty="0">
                <a:solidFill>
                  <a:srgbClr val="282828"/>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9" name="Picture Placeholder 26">
            <a:extLst>
              <a:ext uri="{FF2B5EF4-FFF2-40B4-BE49-F238E27FC236}">
                <a16:creationId xmlns:a16="http://schemas.microsoft.com/office/drawing/2014/main" id="{BFCE9C42-E8C8-39AB-B158-D2A2DB01BD50}"/>
              </a:ext>
            </a:extLst>
          </p:cNvPr>
          <p:cNvSpPr>
            <a:spLocks noGrp="1"/>
          </p:cNvSpPr>
          <p:nvPr userDrawn="1">
            <p:ph type="pic" sz="quarter" idx="24"/>
          </p:nvPr>
        </p:nvSpPr>
        <p:spPr>
          <a:xfrm>
            <a:off x="6624629" y="5229149"/>
            <a:ext cx="436639" cy="276999"/>
          </a:xfrm>
          <a:prstGeom prst="rect">
            <a:avLst/>
          </a:prstGeom>
        </p:spPr>
        <p:txBody>
          <a:bodyPr/>
          <a:lstStyle>
            <a:lvl1pPr marL="0" indent="0">
              <a:buNone/>
              <a:defRPr/>
            </a:lvl1pPr>
          </a:lstStyle>
          <a:p>
            <a:endParaRPr lang="en-GB" dirty="0"/>
          </a:p>
        </p:txBody>
      </p:sp>
      <p:sp>
        <p:nvSpPr>
          <p:cNvPr id="11" name="Text Placeholder 15">
            <a:extLst>
              <a:ext uri="{FF2B5EF4-FFF2-40B4-BE49-F238E27FC236}">
                <a16:creationId xmlns:a16="http://schemas.microsoft.com/office/drawing/2014/main" id="{87DB115E-32C4-1779-9322-1BBB32B0969B}"/>
              </a:ext>
            </a:extLst>
          </p:cNvPr>
          <p:cNvSpPr>
            <a:spLocks noGrp="1"/>
          </p:cNvSpPr>
          <p:nvPr userDrawn="1">
            <p:ph type="body" sz="quarter" idx="25"/>
          </p:nvPr>
        </p:nvSpPr>
        <p:spPr>
          <a:xfrm>
            <a:off x="9691354" y="4173643"/>
            <a:ext cx="2241233" cy="428643"/>
          </a:xfrm>
          <a:prstGeom prst="rect">
            <a:avLst/>
          </a:prstGeom>
        </p:spPr>
        <p:txBody>
          <a:bodyPr vert="horz" wrap="square" lIns="0" tIns="13335" rIns="0" bIns="0" rtlCol="0">
            <a:spAutoFit/>
          </a:bodyPr>
          <a:lstStyle>
            <a:lvl1pPr>
              <a:defRPr lang="en-GB" sz="2698" b="1" spc="-49" dirty="0">
                <a:solidFill>
                  <a:srgbClr val="FFFFFF"/>
                </a:solidFill>
                <a:latin typeface="Poppins"/>
                <a:cs typeface="Poppins"/>
              </a:defRPr>
            </a:lvl1pPr>
          </a:lstStyle>
          <a:p>
            <a:pPr marL="7702" lvl="0">
              <a:spcBef>
                <a:spcPts val="64"/>
              </a:spcBef>
            </a:pPr>
            <a:r>
              <a:rPr lang="en-US"/>
              <a:t>Click to edit</a:t>
            </a:r>
            <a:endParaRPr lang="en-GB"/>
          </a:p>
        </p:txBody>
      </p:sp>
      <p:sp>
        <p:nvSpPr>
          <p:cNvPr id="13" name="Text Placeholder 17">
            <a:extLst>
              <a:ext uri="{FF2B5EF4-FFF2-40B4-BE49-F238E27FC236}">
                <a16:creationId xmlns:a16="http://schemas.microsoft.com/office/drawing/2014/main" id="{DEDFB6BD-ABDD-8565-05D6-8E8B3D320BAE}"/>
              </a:ext>
            </a:extLst>
          </p:cNvPr>
          <p:cNvSpPr>
            <a:spLocks noGrp="1"/>
          </p:cNvSpPr>
          <p:nvPr userDrawn="1">
            <p:ph type="body" sz="quarter" idx="26"/>
          </p:nvPr>
        </p:nvSpPr>
        <p:spPr>
          <a:xfrm>
            <a:off x="9691354" y="4601522"/>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15" name="Picture Placeholder 19">
            <a:extLst>
              <a:ext uri="{FF2B5EF4-FFF2-40B4-BE49-F238E27FC236}">
                <a16:creationId xmlns:a16="http://schemas.microsoft.com/office/drawing/2014/main" id="{5ABBB09A-9DA2-238C-DD87-4EADDB108F27}"/>
              </a:ext>
            </a:extLst>
          </p:cNvPr>
          <p:cNvSpPr>
            <a:spLocks noGrp="1"/>
          </p:cNvSpPr>
          <p:nvPr userDrawn="1">
            <p:ph type="pic" sz="quarter" idx="27"/>
          </p:nvPr>
        </p:nvSpPr>
        <p:spPr>
          <a:xfrm>
            <a:off x="9691354" y="3623819"/>
            <a:ext cx="436639" cy="276999"/>
          </a:xfrm>
          <a:prstGeom prst="rect">
            <a:avLst/>
          </a:prstGeom>
        </p:spPr>
        <p:txBody>
          <a:bodyPr/>
          <a:lstStyle>
            <a:lvl1pPr marL="0" indent="0" algn="l">
              <a:buNone/>
              <a:defRPr/>
            </a:lvl1pPr>
          </a:lstStyle>
          <a:p>
            <a:endParaRPr lang="en-GB" dirty="0"/>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691354" y="5770643"/>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691354" y="6247087"/>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22" name="Picture Placeholder 26">
            <a:extLst>
              <a:ext uri="{FF2B5EF4-FFF2-40B4-BE49-F238E27FC236}">
                <a16:creationId xmlns:a16="http://schemas.microsoft.com/office/drawing/2014/main" id="{E494CCC4-C2B7-5C8B-D924-1028544AAB30}"/>
              </a:ext>
            </a:extLst>
          </p:cNvPr>
          <p:cNvSpPr>
            <a:spLocks noGrp="1"/>
          </p:cNvSpPr>
          <p:nvPr userDrawn="1">
            <p:ph type="pic" sz="quarter" idx="30"/>
          </p:nvPr>
        </p:nvSpPr>
        <p:spPr>
          <a:xfrm>
            <a:off x="9691354" y="5222277"/>
            <a:ext cx="436639" cy="276999"/>
          </a:xfrm>
          <a:prstGeom prst="rect">
            <a:avLst/>
          </a:prstGeom>
        </p:spPr>
        <p:txBody>
          <a:bodyPr/>
          <a:lstStyle>
            <a:lvl1pPr marL="0" indent="0">
              <a:buNone/>
              <a:defRPr/>
            </a:lvl1pPr>
          </a:lstStyle>
          <a:p>
            <a:endParaRPr lang="en-GB" dirty="0"/>
          </a:p>
        </p:txBody>
      </p:sp>
      <p:sp>
        <p:nvSpPr>
          <p:cNvPr id="29" name="Table Placeholder 28">
            <a:extLst>
              <a:ext uri="{FF2B5EF4-FFF2-40B4-BE49-F238E27FC236}">
                <a16:creationId xmlns:a16="http://schemas.microsoft.com/office/drawing/2014/main" id="{750DA30A-C0B4-F05B-086C-5C405C522C27}"/>
              </a:ext>
            </a:extLst>
          </p:cNvPr>
          <p:cNvSpPr>
            <a:spLocks noGrp="1"/>
          </p:cNvSpPr>
          <p:nvPr userDrawn="1">
            <p:ph type="tbl" sz="quarter" idx="32"/>
          </p:nvPr>
        </p:nvSpPr>
        <p:spPr>
          <a:xfrm>
            <a:off x="578547" y="1880659"/>
            <a:ext cx="5109203" cy="276999"/>
          </a:xfrm>
          <a:prstGeom prst="rect">
            <a:avLst/>
          </a:prstGeom>
        </p:spPr>
        <p:txBody>
          <a:bodyPr/>
          <a:lstStyle>
            <a:lvl1pPr marL="0" indent="0">
              <a:buFontTx/>
              <a:buNone/>
              <a:defRPr/>
            </a:lvl1pPr>
          </a:lstStyle>
          <a:p>
            <a:endParaRPr lang="en-GB" dirty="0"/>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hasCustomPrompt="1"/>
          </p:nvPr>
        </p:nvSpPr>
        <p:spPr>
          <a:xfrm>
            <a:off x="578547" y="656535"/>
            <a:ext cx="5105993" cy="799642"/>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7" name="Holder 6">
            <a:extLst>
              <a:ext uri="{FF2B5EF4-FFF2-40B4-BE49-F238E27FC236}">
                <a16:creationId xmlns:a16="http://schemas.microsoft.com/office/drawing/2014/main" id="{01039170-DEF5-46E8-1349-14A11A204251}"/>
              </a:ext>
            </a:extLst>
          </p:cNvPr>
          <p:cNvSpPr>
            <a:spLocks noGrp="1"/>
          </p:cNvSpPr>
          <p:nvPr userDrawn="1">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501503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Slide No Ico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3A5F93-CC09-8C50-0D99-0412FAAB687B}"/>
              </a:ext>
            </a:extLst>
          </p:cNvPr>
          <p:cNvSpPr/>
          <p:nvPr userDrawn="1"/>
        </p:nvSpPr>
        <p:spPr>
          <a:xfrm>
            <a:off x="9118060" y="3423927"/>
            <a:ext cx="3071373" cy="3439147"/>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Rectangle 8">
            <a:extLst>
              <a:ext uri="{FF2B5EF4-FFF2-40B4-BE49-F238E27FC236}">
                <a16:creationId xmlns:a16="http://schemas.microsoft.com/office/drawing/2014/main" id="{31481642-044F-7B2C-9252-091AB0AF4348}"/>
              </a:ext>
            </a:extLst>
          </p:cNvPr>
          <p:cNvSpPr/>
          <p:nvPr userDrawn="1"/>
        </p:nvSpPr>
        <p:spPr>
          <a:xfrm>
            <a:off x="6046687" y="0"/>
            <a:ext cx="3071373" cy="3429000"/>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7" name="Rectangle 6">
            <a:extLst>
              <a:ext uri="{FF2B5EF4-FFF2-40B4-BE49-F238E27FC236}">
                <a16:creationId xmlns:a16="http://schemas.microsoft.com/office/drawing/2014/main" id="{D4D82FBA-FDD1-1803-79C6-5FC47722D179}"/>
              </a:ext>
            </a:extLst>
          </p:cNvPr>
          <p:cNvSpPr>
            <a:spLocks/>
          </p:cNvSpPr>
          <p:nvPr userDrawn="1"/>
        </p:nvSpPr>
        <p:spPr>
          <a:xfrm>
            <a:off x="9118060" y="-5634"/>
            <a:ext cx="3139158" cy="342956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0" name="Rectangle 89">
            <a:extLst>
              <a:ext uri="{FF2B5EF4-FFF2-40B4-BE49-F238E27FC236}">
                <a16:creationId xmlns:a16="http://schemas.microsoft.com/office/drawing/2014/main" id="{01413FC6-2278-AF1E-CEC5-5E3D81A12827}"/>
              </a:ext>
            </a:extLst>
          </p:cNvPr>
          <p:cNvSpPr/>
          <p:nvPr userDrawn="1"/>
        </p:nvSpPr>
        <p:spPr>
          <a:xfrm>
            <a:off x="0" y="0"/>
            <a:ext cx="60466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46687" y="3429561"/>
            <a:ext cx="3073940" cy="342956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511899" y="2270639"/>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513469" y="2739196"/>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6" name="Text Placeholder 15">
            <a:extLst>
              <a:ext uri="{FF2B5EF4-FFF2-40B4-BE49-F238E27FC236}">
                <a16:creationId xmlns:a16="http://schemas.microsoft.com/office/drawing/2014/main" id="{15CF5611-51B3-3BD4-14F4-97483B3135DE}"/>
              </a:ext>
            </a:extLst>
          </p:cNvPr>
          <p:cNvSpPr>
            <a:spLocks noGrp="1"/>
          </p:cNvSpPr>
          <p:nvPr userDrawn="1">
            <p:ph type="body" sz="quarter" idx="13"/>
          </p:nvPr>
        </p:nvSpPr>
        <p:spPr>
          <a:xfrm>
            <a:off x="9578624" y="2267271"/>
            <a:ext cx="2241233" cy="428643"/>
          </a:xfrm>
          <a:prstGeom prst="rect">
            <a:avLst/>
          </a:prstGeom>
        </p:spPr>
        <p:txBody>
          <a:bodyPr vert="horz" wrap="square" lIns="0" tIns="13335" rIns="0" bIns="0" rtlCol="0">
            <a:spAutoFit/>
          </a:bodyPr>
          <a:lstStyle>
            <a:lvl1pPr>
              <a:defRPr lang="en-GB" sz="2698" b="1" spc="-49" dirty="0">
                <a:solidFill>
                  <a:srgbClr val="282828"/>
                </a:solidFill>
                <a:latin typeface="Poppins"/>
                <a:cs typeface="Poppins"/>
              </a:defRPr>
            </a:lvl1pPr>
          </a:lstStyle>
          <a:p>
            <a:pPr marL="7702" lvl="0">
              <a:spcBef>
                <a:spcPts val="64"/>
              </a:spcBef>
            </a:pPr>
            <a:r>
              <a:rPr lang="en-US"/>
              <a:t>Click to edit</a:t>
            </a:r>
            <a:endParaRPr lang="en-GB"/>
          </a:p>
        </p:txBody>
      </p:sp>
      <p:sp>
        <p:nvSpPr>
          <p:cNvPr id="18" name="Text Placeholder 17">
            <a:extLst>
              <a:ext uri="{FF2B5EF4-FFF2-40B4-BE49-F238E27FC236}">
                <a16:creationId xmlns:a16="http://schemas.microsoft.com/office/drawing/2014/main" id="{343320F5-0573-F3EC-EBAF-AFEE787AB63C}"/>
              </a:ext>
            </a:extLst>
          </p:cNvPr>
          <p:cNvSpPr>
            <a:spLocks noGrp="1"/>
          </p:cNvSpPr>
          <p:nvPr userDrawn="1">
            <p:ph type="body" sz="quarter" idx="14"/>
          </p:nvPr>
        </p:nvSpPr>
        <p:spPr>
          <a:xfrm>
            <a:off x="9578624" y="2703257"/>
            <a:ext cx="1879247" cy="135293"/>
          </a:xfrm>
          <a:prstGeom prst="rect">
            <a:avLst/>
          </a:prstGeom>
        </p:spPr>
        <p:txBody>
          <a:bodyPr/>
          <a:lstStyle>
            <a:lvl1pPr>
              <a:defRPr lang="en-US" sz="879" b="0" smtClean="0">
                <a:solidFill>
                  <a:srgbClr val="28282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2" name="Text Placeholder 15">
            <a:extLst>
              <a:ext uri="{FF2B5EF4-FFF2-40B4-BE49-F238E27FC236}">
                <a16:creationId xmlns:a16="http://schemas.microsoft.com/office/drawing/2014/main" id="{DCBEC391-7662-145E-4BDF-361B757DCDB7}"/>
              </a:ext>
            </a:extLst>
          </p:cNvPr>
          <p:cNvSpPr>
            <a:spLocks noGrp="1"/>
          </p:cNvSpPr>
          <p:nvPr userDrawn="1">
            <p:ph type="body" sz="quarter" idx="19"/>
          </p:nvPr>
        </p:nvSpPr>
        <p:spPr>
          <a:xfrm>
            <a:off x="6511899" y="3983493"/>
            <a:ext cx="2241233" cy="428643"/>
          </a:xfrm>
          <a:prstGeom prst="rect">
            <a:avLst/>
          </a:prstGeom>
        </p:spPr>
        <p:txBody>
          <a:bodyPr vert="horz" wrap="square" lIns="0" tIns="13335" rIns="0" bIns="0" rtlCol="0">
            <a:spAutoFit/>
          </a:bodyPr>
          <a:lstStyle>
            <a:lvl1pPr>
              <a:defRPr lang="en-GB" sz="2698" b="1" spc="-49" dirty="0">
                <a:solidFill>
                  <a:srgbClr val="282828"/>
                </a:solidFill>
                <a:latin typeface="Poppins"/>
                <a:cs typeface="Poppins"/>
              </a:defRPr>
            </a:lvl1pPr>
          </a:lstStyle>
          <a:p>
            <a:pPr marL="7702" lvl="0">
              <a:spcBef>
                <a:spcPts val="64"/>
              </a:spcBef>
            </a:pPr>
            <a:r>
              <a:rPr lang="en-US"/>
              <a:t>Click to edit</a:t>
            </a:r>
            <a:endParaRPr lang="en-GB"/>
          </a:p>
        </p:txBody>
      </p:sp>
      <p:sp>
        <p:nvSpPr>
          <p:cNvPr id="3" name="Text Placeholder 17">
            <a:extLst>
              <a:ext uri="{FF2B5EF4-FFF2-40B4-BE49-F238E27FC236}">
                <a16:creationId xmlns:a16="http://schemas.microsoft.com/office/drawing/2014/main" id="{3F786706-F3B0-5932-31FA-C04E6C54EE0C}"/>
              </a:ext>
            </a:extLst>
          </p:cNvPr>
          <p:cNvSpPr>
            <a:spLocks noGrp="1"/>
          </p:cNvSpPr>
          <p:nvPr userDrawn="1">
            <p:ph type="body" sz="quarter" idx="20"/>
          </p:nvPr>
        </p:nvSpPr>
        <p:spPr>
          <a:xfrm>
            <a:off x="6511899" y="4411371"/>
            <a:ext cx="1879247" cy="135293"/>
          </a:xfrm>
          <a:prstGeom prst="rect">
            <a:avLst/>
          </a:prstGeom>
        </p:spPr>
        <p:txBody>
          <a:bodyPr/>
          <a:lstStyle>
            <a:lvl1pPr>
              <a:defRPr lang="en-US" sz="879" b="0" smtClean="0">
                <a:solidFill>
                  <a:srgbClr val="28282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511899" y="5580493"/>
            <a:ext cx="2310550" cy="428643"/>
          </a:xfrm>
          <a:prstGeom prst="rect">
            <a:avLst/>
          </a:prstGeom>
        </p:spPr>
        <p:txBody>
          <a:bodyPr vert="horz" wrap="square" lIns="0" tIns="13335" rIns="0" bIns="0" rtlCol="0">
            <a:spAutoFit/>
          </a:bodyPr>
          <a:lstStyle>
            <a:lvl1pPr>
              <a:defRPr lang="en-US" sz="2698" b="1" spc="-49" dirty="0">
                <a:solidFill>
                  <a:srgbClr val="282828"/>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511899" y="6056937"/>
            <a:ext cx="2310550" cy="135293"/>
          </a:xfrm>
          <a:prstGeom prst="rect">
            <a:avLst/>
          </a:prstGeom>
        </p:spPr>
        <p:txBody>
          <a:bodyPr/>
          <a:lstStyle>
            <a:lvl1pPr>
              <a:defRPr lang="en-GB" sz="879" b="0" dirty="0">
                <a:solidFill>
                  <a:srgbClr val="282828"/>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11" name="Text Placeholder 15">
            <a:extLst>
              <a:ext uri="{FF2B5EF4-FFF2-40B4-BE49-F238E27FC236}">
                <a16:creationId xmlns:a16="http://schemas.microsoft.com/office/drawing/2014/main" id="{87DB115E-32C4-1779-9322-1BBB32B0969B}"/>
              </a:ext>
            </a:extLst>
          </p:cNvPr>
          <p:cNvSpPr>
            <a:spLocks noGrp="1"/>
          </p:cNvSpPr>
          <p:nvPr userDrawn="1">
            <p:ph type="body" sz="quarter" idx="25"/>
          </p:nvPr>
        </p:nvSpPr>
        <p:spPr>
          <a:xfrm>
            <a:off x="9578624" y="3983493"/>
            <a:ext cx="2241233" cy="428643"/>
          </a:xfrm>
          <a:prstGeom prst="rect">
            <a:avLst/>
          </a:prstGeom>
        </p:spPr>
        <p:txBody>
          <a:bodyPr vert="horz" wrap="square" lIns="0" tIns="13335" rIns="0" bIns="0" rtlCol="0">
            <a:spAutoFit/>
          </a:bodyPr>
          <a:lstStyle>
            <a:lvl1pPr>
              <a:defRPr lang="en-GB" sz="2698" b="1" spc="-49" dirty="0">
                <a:solidFill>
                  <a:srgbClr val="FFFFFF"/>
                </a:solidFill>
                <a:latin typeface="Poppins"/>
                <a:cs typeface="Poppins"/>
              </a:defRPr>
            </a:lvl1pPr>
          </a:lstStyle>
          <a:p>
            <a:pPr marL="7702" lvl="0">
              <a:spcBef>
                <a:spcPts val="64"/>
              </a:spcBef>
            </a:pPr>
            <a:r>
              <a:rPr lang="en-US"/>
              <a:t>Click to edit</a:t>
            </a:r>
            <a:endParaRPr lang="en-GB"/>
          </a:p>
        </p:txBody>
      </p:sp>
      <p:sp>
        <p:nvSpPr>
          <p:cNvPr id="13" name="Text Placeholder 17">
            <a:extLst>
              <a:ext uri="{FF2B5EF4-FFF2-40B4-BE49-F238E27FC236}">
                <a16:creationId xmlns:a16="http://schemas.microsoft.com/office/drawing/2014/main" id="{DEDFB6BD-ABDD-8565-05D6-8E8B3D320BAE}"/>
              </a:ext>
            </a:extLst>
          </p:cNvPr>
          <p:cNvSpPr>
            <a:spLocks noGrp="1"/>
          </p:cNvSpPr>
          <p:nvPr userDrawn="1">
            <p:ph type="body" sz="quarter" idx="26"/>
          </p:nvPr>
        </p:nvSpPr>
        <p:spPr>
          <a:xfrm>
            <a:off x="9578624" y="4411371"/>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578624" y="5580493"/>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578624" y="6056937"/>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29" name="Table Placeholder 28">
            <a:extLst>
              <a:ext uri="{FF2B5EF4-FFF2-40B4-BE49-F238E27FC236}">
                <a16:creationId xmlns:a16="http://schemas.microsoft.com/office/drawing/2014/main" id="{750DA30A-C0B4-F05B-086C-5C405C522C27}"/>
              </a:ext>
            </a:extLst>
          </p:cNvPr>
          <p:cNvSpPr>
            <a:spLocks noGrp="1"/>
          </p:cNvSpPr>
          <p:nvPr userDrawn="1">
            <p:ph type="tbl" sz="quarter" idx="32"/>
          </p:nvPr>
        </p:nvSpPr>
        <p:spPr>
          <a:xfrm>
            <a:off x="578547" y="1880659"/>
            <a:ext cx="5109203" cy="276999"/>
          </a:xfrm>
          <a:prstGeom prst="rect">
            <a:avLst/>
          </a:prstGeom>
        </p:spPr>
        <p:txBody>
          <a:bodyPr/>
          <a:lstStyle>
            <a:lvl1pPr marL="0" indent="0">
              <a:buFontTx/>
              <a:buNone/>
              <a:defRPr/>
            </a:lvl1pPr>
          </a:lstStyle>
          <a:p>
            <a:endParaRPr lang="en-GB" dirty="0"/>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hasCustomPrompt="1"/>
          </p:nvPr>
        </p:nvSpPr>
        <p:spPr>
          <a:xfrm>
            <a:off x="578547" y="656535"/>
            <a:ext cx="5105993" cy="799642"/>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8" name="Holder 6">
            <a:extLst>
              <a:ext uri="{FF2B5EF4-FFF2-40B4-BE49-F238E27FC236}">
                <a16:creationId xmlns:a16="http://schemas.microsoft.com/office/drawing/2014/main" id="{CC229758-A3C2-E37E-3CE6-6EA9018F82F4}"/>
              </a:ext>
            </a:extLst>
          </p:cNvPr>
          <p:cNvSpPr>
            <a:spLocks noGrp="1"/>
          </p:cNvSpPr>
          <p:nvPr>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50337389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Slide No Icon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1674091-F552-1AAB-8657-399A28A999C8}"/>
              </a:ext>
            </a:extLst>
          </p:cNvPr>
          <p:cNvSpPr/>
          <p:nvPr userDrawn="1"/>
        </p:nvSpPr>
        <p:spPr>
          <a:xfrm>
            <a:off x="9132652" y="3433327"/>
            <a:ext cx="3089411" cy="3429560"/>
          </a:xfrm>
          <a:prstGeom prst="rect">
            <a:avLst/>
          </a:prstGeom>
          <a:gradFill>
            <a:gsLst>
              <a:gs pos="0">
                <a:srgbClr val="CE143D"/>
              </a:gs>
              <a:gs pos="8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6" name="Rectangle 25">
            <a:extLst>
              <a:ext uri="{FF2B5EF4-FFF2-40B4-BE49-F238E27FC236}">
                <a16:creationId xmlns:a16="http://schemas.microsoft.com/office/drawing/2014/main" id="{6797C4F2-56C8-364B-B2D7-A72FF2285315}"/>
              </a:ext>
            </a:extLst>
          </p:cNvPr>
          <p:cNvSpPr/>
          <p:nvPr userDrawn="1"/>
        </p:nvSpPr>
        <p:spPr>
          <a:xfrm>
            <a:off x="6046687" y="3205"/>
            <a:ext cx="3089411" cy="3429560"/>
          </a:xfrm>
          <a:prstGeom prst="rect">
            <a:avLst/>
          </a:prstGeom>
          <a:gradFill>
            <a:gsLst>
              <a:gs pos="0">
                <a:srgbClr val="CE143D"/>
              </a:gs>
              <a:gs pos="8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7" name="Rectangle 6">
            <a:extLst>
              <a:ext uri="{FF2B5EF4-FFF2-40B4-BE49-F238E27FC236}">
                <a16:creationId xmlns:a16="http://schemas.microsoft.com/office/drawing/2014/main" id="{CE349984-6875-54AB-AE0D-06792D94AFFF}"/>
              </a:ext>
            </a:extLst>
          </p:cNvPr>
          <p:cNvSpPr>
            <a:spLocks/>
          </p:cNvSpPr>
          <p:nvPr userDrawn="1"/>
        </p:nvSpPr>
        <p:spPr>
          <a:xfrm>
            <a:off x="9124073" y="3766"/>
            <a:ext cx="3073940" cy="342956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0" name="Rectangle 89">
            <a:extLst>
              <a:ext uri="{FF2B5EF4-FFF2-40B4-BE49-F238E27FC236}">
                <a16:creationId xmlns:a16="http://schemas.microsoft.com/office/drawing/2014/main" id="{01413FC6-2278-AF1E-CEC5-5E3D81A12827}"/>
              </a:ext>
            </a:extLst>
          </p:cNvPr>
          <p:cNvSpPr/>
          <p:nvPr userDrawn="1"/>
        </p:nvSpPr>
        <p:spPr>
          <a:xfrm>
            <a:off x="1" y="0"/>
            <a:ext cx="60346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46687" y="3429561"/>
            <a:ext cx="3073940" cy="3429561"/>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511899" y="2288393"/>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513469" y="2756950"/>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6" name="Text Placeholder 15">
            <a:extLst>
              <a:ext uri="{FF2B5EF4-FFF2-40B4-BE49-F238E27FC236}">
                <a16:creationId xmlns:a16="http://schemas.microsoft.com/office/drawing/2014/main" id="{15CF5611-51B3-3BD4-14F4-97483B3135DE}"/>
              </a:ext>
            </a:extLst>
          </p:cNvPr>
          <p:cNvSpPr>
            <a:spLocks noGrp="1"/>
          </p:cNvSpPr>
          <p:nvPr userDrawn="1">
            <p:ph type="body" sz="quarter" idx="13"/>
          </p:nvPr>
        </p:nvSpPr>
        <p:spPr>
          <a:xfrm>
            <a:off x="9578624" y="2275837"/>
            <a:ext cx="2241233" cy="428643"/>
          </a:xfrm>
          <a:prstGeom prst="rect">
            <a:avLst/>
          </a:prstGeom>
        </p:spPr>
        <p:txBody>
          <a:bodyPr vert="horz" wrap="square" lIns="0" tIns="13335" rIns="0" bIns="0" rtlCol="0">
            <a:spAutoFit/>
          </a:bodyPr>
          <a:lstStyle>
            <a:lvl1pPr>
              <a:defRPr lang="en-GB" sz="2698" b="1" spc="-49" dirty="0">
                <a:solidFill>
                  <a:srgbClr val="282828"/>
                </a:solidFill>
                <a:latin typeface="Poppins"/>
                <a:cs typeface="Poppins"/>
              </a:defRPr>
            </a:lvl1pPr>
          </a:lstStyle>
          <a:p>
            <a:pPr marL="7702" lvl="0">
              <a:spcBef>
                <a:spcPts val="64"/>
              </a:spcBef>
            </a:pPr>
            <a:r>
              <a:rPr lang="en-US"/>
              <a:t>Click to edit</a:t>
            </a:r>
            <a:endParaRPr lang="en-GB"/>
          </a:p>
        </p:txBody>
      </p:sp>
      <p:sp>
        <p:nvSpPr>
          <p:cNvPr id="18" name="Text Placeholder 17">
            <a:extLst>
              <a:ext uri="{FF2B5EF4-FFF2-40B4-BE49-F238E27FC236}">
                <a16:creationId xmlns:a16="http://schemas.microsoft.com/office/drawing/2014/main" id="{343320F5-0573-F3EC-EBAF-AFEE787AB63C}"/>
              </a:ext>
            </a:extLst>
          </p:cNvPr>
          <p:cNvSpPr>
            <a:spLocks noGrp="1"/>
          </p:cNvSpPr>
          <p:nvPr userDrawn="1">
            <p:ph type="body" sz="quarter" idx="14"/>
          </p:nvPr>
        </p:nvSpPr>
        <p:spPr>
          <a:xfrm>
            <a:off x="9578624" y="2711823"/>
            <a:ext cx="1879247" cy="135293"/>
          </a:xfrm>
          <a:prstGeom prst="rect">
            <a:avLst/>
          </a:prstGeom>
        </p:spPr>
        <p:txBody>
          <a:bodyPr/>
          <a:lstStyle>
            <a:lvl1pPr>
              <a:defRPr lang="en-US" sz="879" b="0" smtClean="0">
                <a:solidFill>
                  <a:srgbClr val="28282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2" name="Text Placeholder 15">
            <a:extLst>
              <a:ext uri="{FF2B5EF4-FFF2-40B4-BE49-F238E27FC236}">
                <a16:creationId xmlns:a16="http://schemas.microsoft.com/office/drawing/2014/main" id="{DCBEC391-7662-145E-4BDF-361B757DCDB7}"/>
              </a:ext>
            </a:extLst>
          </p:cNvPr>
          <p:cNvSpPr>
            <a:spLocks noGrp="1"/>
          </p:cNvSpPr>
          <p:nvPr userDrawn="1">
            <p:ph type="body" sz="quarter" idx="19"/>
          </p:nvPr>
        </p:nvSpPr>
        <p:spPr>
          <a:xfrm>
            <a:off x="6511899" y="3983493"/>
            <a:ext cx="2241233" cy="428643"/>
          </a:xfrm>
          <a:prstGeom prst="rect">
            <a:avLst/>
          </a:prstGeom>
        </p:spPr>
        <p:txBody>
          <a:bodyPr vert="horz" wrap="square" lIns="0" tIns="13335" rIns="0" bIns="0" rtlCol="0">
            <a:spAutoFit/>
          </a:bodyPr>
          <a:lstStyle>
            <a:lvl1pPr>
              <a:defRPr lang="en-GB" sz="2698" b="1" spc="-49" dirty="0">
                <a:solidFill>
                  <a:srgbClr val="282828"/>
                </a:solidFill>
                <a:latin typeface="Poppins"/>
                <a:cs typeface="Poppins"/>
              </a:defRPr>
            </a:lvl1pPr>
          </a:lstStyle>
          <a:p>
            <a:pPr marL="7702" lvl="0">
              <a:spcBef>
                <a:spcPts val="64"/>
              </a:spcBef>
            </a:pPr>
            <a:r>
              <a:rPr lang="en-US"/>
              <a:t>Click to edit</a:t>
            </a:r>
            <a:endParaRPr lang="en-GB"/>
          </a:p>
        </p:txBody>
      </p:sp>
      <p:sp>
        <p:nvSpPr>
          <p:cNvPr id="3" name="Text Placeholder 17">
            <a:extLst>
              <a:ext uri="{FF2B5EF4-FFF2-40B4-BE49-F238E27FC236}">
                <a16:creationId xmlns:a16="http://schemas.microsoft.com/office/drawing/2014/main" id="{3F786706-F3B0-5932-31FA-C04E6C54EE0C}"/>
              </a:ext>
            </a:extLst>
          </p:cNvPr>
          <p:cNvSpPr>
            <a:spLocks noGrp="1"/>
          </p:cNvSpPr>
          <p:nvPr userDrawn="1">
            <p:ph type="body" sz="quarter" idx="20"/>
          </p:nvPr>
        </p:nvSpPr>
        <p:spPr>
          <a:xfrm>
            <a:off x="6511899" y="4411371"/>
            <a:ext cx="1879247" cy="135293"/>
          </a:xfrm>
          <a:prstGeom prst="rect">
            <a:avLst/>
          </a:prstGeom>
        </p:spPr>
        <p:txBody>
          <a:bodyPr/>
          <a:lstStyle>
            <a:lvl1pPr>
              <a:defRPr lang="en-US" sz="879" b="0" smtClean="0">
                <a:solidFill>
                  <a:srgbClr val="28282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511899" y="5580493"/>
            <a:ext cx="2310550" cy="428643"/>
          </a:xfrm>
          <a:prstGeom prst="rect">
            <a:avLst/>
          </a:prstGeom>
        </p:spPr>
        <p:txBody>
          <a:bodyPr vert="horz" wrap="square" lIns="0" tIns="13335" rIns="0" bIns="0" rtlCol="0">
            <a:spAutoFit/>
          </a:bodyPr>
          <a:lstStyle>
            <a:lvl1pPr>
              <a:defRPr lang="en-US" sz="2698" b="1" spc="-49" dirty="0">
                <a:solidFill>
                  <a:srgbClr val="282828"/>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511899" y="6056937"/>
            <a:ext cx="2310550" cy="135293"/>
          </a:xfrm>
          <a:prstGeom prst="rect">
            <a:avLst/>
          </a:prstGeom>
        </p:spPr>
        <p:txBody>
          <a:bodyPr/>
          <a:lstStyle>
            <a:lvl1pPr>
              <a:defRPr lang="en-GB" sz="879" b="0" dirty="0">
                <a:solidFill>
                  <a:srgbClr val="282828"/>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11" name="Text Placeholder 15">
            <a:extLst>
              <a:ext uri="{FF2B5EF4-FFF2-40B4-BE49-F238E27FC236}">
                <a16:creationId xmlns:a16="http://schemas.microsoft.com/office/drawing/2014/main" id="{87DB115E-32C4-1779-9322-1BBB32B0969B}"/>
              </a:ext>
            </a:extLst>
          </p:cNvPr>
          <p:cNvSpPr>
            <a:spLocks noGrp="1"/>
          </p:cNvSpPr>
          <p:nvPr userDrawn="1">
            <p:ph type="body" sz="quarter" idx="25"/>
          </p:nvPr>
        </p:nvSpPr>
        <p:spPr>
          <a:xfrm>
            <a:off x="9578624" y="3983493"/>
            <a:ext cx="2241233" cy="428643"/>
          </a:xfrm>
          <a:prstGeom prst="rect">
            <a:avLst/>
          </a:prstGeom>
        </p:spPr>
        <p:txBody>
          <a:bodyPr vert="horz" wrap="square" lIns="0" tIns="13335" rIns="0" bIns="0" rtlCol="0">
            <a:spAutoFit/>
          </a:bodyPr>
          <a:lstStyle>
            <a:lvl1pPr>
              <a:defRPr lang="en-GB" sz="2698" b="1" spc="-49" dirty="0">
                <a:solidFill>
                  <a:srgbClr val="FFFFFF"/>
                </a:solidFill>
                <a:latin typeface="Poppins"/>
                <a:cs typeface="Poppins"/>
              </a:defRPr>
            </a:lvl1pPr>
          </a:lstStyle>
          <a:p>
            <a:pPr marL="7702" lvl="0">
              <a:spcBef>
                <a:spcPts val="64"/>
              </a:spcBef>
            </a:pPr>
            <a:r>
              <a:rPr lang="en-US"/>
              <a:t>Click to edit</a:t>
            </a:r>
            <a:endParaRPr lang="en-GB"/>
          </a:p>
        </p:txBody>
      </p:sp>
      <p:sp>
        <p:nvSpPr>
          <p:cNvPr id="13" name="Text Placeholder 17">
            <a:extLst>
              <a:ext uri="{FF2B5EF4-FFF2-40B4-BE49-F238E27FC236}">
                <a16:creationId xmlns:a16="http://schemas.microsoft.com/office/drawing/2014/main" id="{DEDFB6BD-ABDD-8565-05D6-8E8B3D320BAE}"/>
              </a:ext>
            </a:extLst>
          </p:cNvPr>
          <p:cNvSpPr>
            <a:spLocks noGrp="1"/>
          </p:cNvSpPr>
          <p:nvPr userDrawn="1">
            <p:ph type="body" sz="quarter" idx="26"/>
          </p:nvPr>
        </p:nvSpPr>
        <p:spPr>
          <a:xfrm>
            <a:off x="9578624" y="4411371"/>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578624" y="5580493"/>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578624" y="6056937"/>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29" name="Table Placeholder 28">
            <a:extLst>
              <a:ext uri="{FF2B5EF4-FFF2-40B4-BE49-F238E27FC236}">
                <a16:creationId xmlns:a16="http://schemas.microsoft.com/office/drawing/2014/main" id="{750DA30A-C0B4-F05B-086C-5C405C522C27}"/>
              </a:ext>
            </a:extLst>
          </p:cNvPr>
          <p:cNvSpPr>
            <a:spLocks noGrp="1"/>
          </p:cNvSpPr>
          <p:nvPr userDrawn="1">
            <p:ph type="tbl" sz="quarter" idx="32"/>
          </p:nvPr>
        </p:nvSpPr>
        <p:spPr>
          <a:xfrm>
            <a:off x="578547" y="1880659"/>
            <a:ext cx="5109203" cy="276999"/>
          </a:xfrm>
          <a:prstGeom prst="rect">
            <a:avLst/>
          </a:prstGeom>
        </p:spPr>
        <p:txBody>
          <a:bodyPr/>
          <a:lstStyle>
            <a:lvl1pPr marL="0" indent="0">
              <a:buFontTx/>
              <a:buNone/>
              <a:defRPr/>
            </a:lvl1pPr>
          </a:lstStyle>
          <a:p>
            <a:endParaRPr lang="en-GB" dirty="0"/>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hasCustomPrompt="1"/>
          </p:nvPr>
        </p:nvSpPr>
        <p:spPr>
          <a:xfrm>
            <a:off x="578547" y="656535"/>
            <a:ext cx="5105993" cy="799642"/>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9" name="Holder 6">
            <a:extLst>
              <a:ext uri="{FF2B5EF4-FFF2-40B4-BE49-F238E27FC236}">
                <a16:creationId xmlns:a16="http://schemas.microsoft.com/office/drawing/2014/main" id="{48BE12D9-B5C9-859A-192A-AF0BB3DC3770}"/>
              </a:ext>
            </a:extLst>
          </p:cNvPr>
          <p:cNvSpPr>
            <a:spLocks noGrp="1"/>
          </p:cNvSpPr>
          <p:nvPr>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28" name="Picture 27">
            <a:extLst>
              <a:ext uri="{FF2B5EF4-FFF2-40B4-BE49-F238E27FC236}">
                <a16:creationId xmlns:a16="http://schemas.microsoft.com/office/drawing/2014/main" id="{85110E32-C032-6927-AD4F-00540A4AFAE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7557"/>
            <a:ext cx="1297759" cy="657774"/>
          </a:xfrm>
          <a:prstGeom prst="rect">
            <a:avLst/>
          </a:prstGeom>
        </p:spPr>
      </p:pic>
    </p:spTree>
    <p:extLst>
      <p:ext uri="{BB962C8B-B14F-4D97-AF65-F5344CB8AC3E}">
        <p14:creationId xmlns:p14="http://schemas.microsoft.com/office/powerpoint/2010/main" val="403448716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_Slide No Icon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D1874EA-D8FF-AAD8-67A8-6D5E36FEEB7C}"/>
              </a:ext>
            </a:extLst>
          </p:cNvPr>
          <p:cNvSpPr/>
          <p:nvPr userDrawn="1"/>
        </p:nvSpPr>
        <p:spPr>
          <a:xfrm>
            <a:off x="9125507" y="3434150"/>
            <a:ext cx="3066494" cy="3429562"/>
          </a:xfrm>
          <a:prstGeom prst="rect">
            <a:avLst/>
          </a:prstGeom>
          <a:gradFill>
            <a:gsLst>
              <a:gs pos="0">
                <a:srgbClr val="006AB4"/>
              </a:gs>
              <a:gs pos="70000">
                <a:srgbClr val="5CA1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4" name="Rectangle 23">
            <a:extLst>
              <a:ext uri="{FF2B5EF4-FFF2-40B4-BE49-F238E27FC236}">
                <a16:creationId xmlns:a16="http://schemas.microsoft.com/office/drawing/2014/main" id="{1E61C4EE-0CE3-FB0B-D38A-E3AE6223A519}"/>
              </a:ext>
            </a:extLst>
          </p:cNvPr>
          <p:cNvSpPr/>
          <p:nvPr userDrawn="1"/>
        </p:nvSpPr>
        <p:spPr>
          <a:xfrm>
            <a:off x="6052463" y="-15056"/>
            <a:ext cx="3079685" cy="3453654"/>
          </a:xfrm>
          <a:prstGeom prst="rect">
            <a:avLst/>
          </a:prstGeom>
          <a:gradFill>
            <a:gsLst>
              <a:gs pos="0">
                <a:srgbClr val="006AB4"/>
              </a:gs>
              <a:gs pos="70000">
                <a:srgbClr val="5CA1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Rectangle 13">
            <a:extLst>
              <a:ext uri="{FF2B5EF4-FFF2-40B4-BE49-F238E27FC236}">
                <a16:creationId xmlns:a16="http://schemas.microsoft.com/office/drawing/2014/main" id="{30E97897-8A77-98EC-0F4B-92C99C5B51AD}"/>
              </a:ext>
            </a:extLst>
          </p:cNvPr>
          <p:cNvSpPr>
            <a:spLocks/>
          </p:cNvSpPr>
          <p:nvPr userDrawn="1"/>
        </p:nvSpPr>
        <p:spPr>
          <a:xfrm>
            <a:off x="9132149" y="-15056"/>
            <a:ext cx="3066494" cy="3453654"/>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90" name="Rectangle 89">
            <a:extLst>
              <a:ext uri="{FF2B5EF4-FFF2-40B4-BE49-F238E27FC236}">
                <a16:creationId xmlns:a16="http://schemas.microsoft.com/office/drawing/2014/main" id="{01413FC6-2278-AF1E-CEC5-5E3D81A12827}"/>
              </a:ext>
            </a:extLst>
          </p:cNvPr>
          <p:cNvSpPr/>
          <p:nvPr userDrawn="1"/>
        </p:nvSpPr>
        <p:spPr>
          <a:xfrm>
            <a:off x="1" y="0"/>
            <a:ext cx="60346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52463" y="3434151"/>
            <a:ext cx="3073940" cy="342956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511899" y="2270208"/>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513469" y="2738765"/>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6" name="Text Placeholder 15">
            <a:extLst>
              <a:ext uri="{FF2B5EF4-FFF2-40B4-BE49-F238E27FC236}">
                <a16:creationId xmlns:a16="http://schemas.microsoft.com/office/drawing/2014/main" id="{15CF5611-51B3-3BD4-14F4-97483B3135DE}"/>
              </a:ext>
            </a:extLst>
          </p:cNvPr>
          <p:cNvSpPr>
            <a:spLocks noGrp="1"/>
          </p:cNvSpPr>
          <p:nvPr userDrawn="1">
            <p:ph type="body" sz="quarter" idx="13"/>
          </p:nvPr>
        </p:nvSpPr>
        <p:spPr>
          <a:xfrm>
            <a:off x="9578624" y="2291673"/>
            <a:ext cx="2241233" cy="428643"/>
          </a:xfrm>
          <a:prstGeom prst="rect">
            <a:avLst/>
          </a:prstGeom>
        </p:spPr>
        <p:txBody>
          <a:bodyPr vert="horz" wrap="square" lIns="0" tIns="13335" rIns="0" bIns="0" rtlCol="0">
            <a:spAutoFit/>
          </a:bodyPr>
          <a:lstStyle>
            <a:lvl1pPr>
              <a:defRPr lang="en-GB" sz="2698" b="1" spc="-49" dirty="0">
                <a:solidFill>
                  <a:schemeClr val="bg1"/>
                </a:solidFill>
                <a:latin typeface="Poppins"/>
                <a:cs typeface="Poppins"/>
              </a:defRPr>
            </a:lvl1pPr>
          </a:lstStyle>
          <a:p>
            <a:pPr marL="7702" lvl="0">
              <a:spcBef>
                <a:spcPts val="64"/>
              </a:spcBef>
            </a:pPr>
            <a:r>
              <a:rPr lang="en-US"/>
              <a:t>Click to edit</a:t>
            </a:r>
            <a:endParaRPr lang="en-GB"/>
          </a:p>
        </p:txBody>
      </p:sp>
      <p:sp>
        <p:nvSpPr>
          <p:cNvPr id="18" name="Text Placeholder 17">
            <a:extLst>
              <a:ext uri="{FF2B5EF4-FFF2-40B4-BE49-F238E27FC236}">
                <a16:creationId xmlns:a16="http://schemas.microsoft.com/office/drawing/2014/main" id="{343320F5-0573-F3EC-EBAF-AFEE787AB63C}"/>
              </a:ext>
            </a:extLst>
          </p:cNvPr>
          <p:cNvSpPr>
            <a:spLocks noGrp="1"/>
          </p:cNvSpPr>
          <p:nvPr userDrawn="1">
            <p:ph type="body" sz="quarter" idx="14"/>
          </p:nvPr>
        </p:nvSpPr>
        <p:spPr>
          <a:xfrm>
            <a:off x="9578624" y="2727659"/>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2" name="Text Placeholder 15">
            <a:extLst>
              <a:ext uri="{FF2B5EF4-FFF2-40B4-BE49-F238E27FC236}">
                <a16:creationId xmlns:a16="http://schemas.microsoft.com/office/drawing/2014/main" id="{DCBEC391-7662-145E-4BDF-361B757DCDB7}"/>
              </a:ext>
            </a:extLst>
          </p:cNvPr>
          <p:cNvSpPr>
            <a:spLocks noGrp="1"/>
          </p:cNvSpPr>
          <p:nvPr userDrawn="1">
            <p:ph type="body" sz="quarter" idx="19"/>
          </p:nvPr>
        </p:nvSpPr>
        <p:spPr>
          <a:xfrm>
            <a:off x="6511899" y="3983493"/>
            <a:ext cx="2241233" cy="428643"/>
          </a:xfrm>
          <a:prstGeom prst="rect">
            <a:avLst/>
          </a:prstGeom>
        </p:spPr>
        <p:txBody>
          <a:bodyPr vert="horz" wrap="square" lIns="0" tIns="13335" rIns="0" bIns="0" rtlCol="0">
            <a:spAutoFit/>
          </a:bodyPr>
          <a:lstStyle>
            <a:lvl1pPr>
              <a:defRPr lang="en-GB" sz="2698" b="1" spc="-49" dirty="0">
                <a:solidFill>
                  <a:schemeClr val="bg1"/>
                </a:solidFill>
                <a:latin typeface="Poppins"/>
                <a:cs typeface="Poppins"/>
              </a:defRPr>
            </a:lvl1pPr>
          </a:lstStyle>
          <a:p>
            <a:pPr marL="7702" lvl="0">
              <a:spcBef>
                <a:spcPts val="64"/>
              </a:spcBef>
            </a:pPr>
            <a:r>
              <a:rPr lang="en-US"/>
              <a:t>Click to edit</a:t>
            </a:r>
            <a:endParaRPr lang="en-GB"/>
          </a:p>
        </p:txBody>
      </p:sp>
      <p:sp>
        <p:nvSpPr>
          <p:cNvPr id="3" name="Text Placeholder 17">
            <a:extLst>
              <a:ext uri="{FF2B5EF4-FFF2-40B4-BE49-F238E27FC236}">
                <a16:creationId xmlns:a16="http://schemas.microsoft.com/office/drawing/2014/main" id="{3F786706-F3B0-5932-31FA-C04E6C54EE0C}"/>
              </a:ext>
            </a:extLst>
          </p:cNvPr>
          <p:cNvSpPr>
            <a:spLocks noGrp="1"/>
          </p:cNvSpPr>
          <p:nvPr userDrawn="1">
            <p:ph type="body" sz="quarter" idx="20"/>
          </p:nvPr>
        </p:nvSpPr>
        <p:spPr>
          <a:xfrm>
            <a:off x="6511899" y="4411371"/>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511899" y="5580493"/>
            <a:ext cx="2310550" cy="428643"/>
          </a:xfrm>
          <a:prstGeom prst="rect">
            <a:avLst/>
          </a:prstGeom>
        </p:spPr>
        <p:txBody>
          <a:bodyPr vert="horz" wrap="square" lIns="0" tIns="13335" rIns="0" bIns="0" rtlCol="0">
            <a:spAutoFit/>
          </a:bodyPr>
          <a:lstStyle>
            <a:lvl1pPr>
              <a:defRPr lang="en-US" sz="2698" b="1" spc="-49" dirty="0">
                <a:solidFill>
                  <a:schemeClr val="bg1"/>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511899" y="6056937"/>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11" name="Text Placeholder 15">
            <a:extLst>
              <a:ext uri="{FF2B5EF4-FFF2-40B4-BE49-F238E27FC236}">
                <a16:creationId xmlns:a16="http://schemas.microsoft.com/office/drawing/2014/main" id="{87DB115E-32C4-1779-9322-1BBB32B0969B}"/>
              </a:ext>
            </a:extLst>
          </p:cNvPr>
          <p:cNvSpPr>
            <a:spLocks noGrp="1"/>
          </p:cNvSpPr>
          <p:nvPr userDrawn="1">
            <p:ph type="body" sz="quarter" idx="25"/>
          </p:nvPr>
        </p:nvSpPr>
        <p:spPr>
          <a:xfrm>
            <a:off x="9578624" y="3983493"/>
            <a:ext cx="2241233" cy="428643"/>
          </a:xfrm>
          <a:prstGeom prst="rect">
            <a:avLst/>
          </a:prstGeom>
        </p:spPr>
        <p:txBody>
          <a:bodyPr vert="horz" wrap="square" lIns="0" tIns="13335" rIns="0" bIns="0" rtlCol="0">
            <a:spAutoFit/>
          </a:bodyPr>
          <a:lstStyle>
            <a:lvl1pPr>
              <a:defRPr lang="en-GB" sz="2698" b="1" spc="-49" dirty="0">
                <a:solidFill>
                  <a:srgbClr val="FFFFFF"/>
                </a:solidFill>
                <a:latin typeface="Poppins"/>
                <a:cs typeface="Poppins"/>
              </a:defRPr>
            </a:lvl1pPr>
          </a:lstStyle>
          <a:p>
            <a:pPr marL="7702" lvl="0">
              <a:spcBef>
                <a:spcPts val="64"/>
              </a:spcBef>
            </a:pPr>
            <a:r>
              <a:rPr lang="en-US"/>
              <a:t>Click to edit</a:t>
            </a:r>
            <a:endParaRPr lang="en-GB"/>
          </a:p>
        </p:txBody>
      </p:sp>
      <p:sp>
        <p:nvSpPr>
          <p:cNvPr id="13" name="Text Placeholder 17">
            <a:extLst>
              <a:ext uri="{FF2B5EF4-FFF2-40B4-BE49-F238E27FC236}">
                <a16:creationId xmlns:a16="http://schemas.microsoft.com/office/drawing/2014/main" id="{DEDFB6BD-ABDD-8565-05D6-8E8B3D320BAE}"/>
              </a:ext>
            </a:extLst>
          </p:cNvPr>
          <p:cNvSpPr>
            <a:spLocks noGrp="1"/>
          </p:cNvSpPr>
          <p:nvPr userDrawn="1">
            <p:ph type="body" sz="quarter" idx="26"/>
          </p:nvPr>
        </p:nvSpPr>
        <p:spPr>
          <a:xfrm>
            <a:off x="9578624" y="4411371"/>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578624" y="5580493"/>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578624" y="6056937"/>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29" name="Table Placeholder 28">
            <a:extLst>
              <a:ext uri="{FF2B5EF4-FFF2-40B4-BE49-F238E27FC236}">
                <a16:creationId xmlns:a16="http://schemas.microsoft.com/office/drawing/2014/main" id="{750DA30A-C0B4-F05B-086C-5C405C522C27}"/>
              </a:ext>
            </a:extLst>
          </p:cNvPr>
          <p:cNvSpPr>
            <a:spLocks noGrp="1"/>
          </p:cNvSpPr>
          <p:nvPr userDrawn="1">
            <p:ph type="tbl" sz="quarter" idx="32"/>
          </p:nvPr>
        </p:nvSpPr>
        <p:spPr>
          <a:xfrm>
            <a:off x="578547" y="1880659"/>
            <a:ext cx="5109203" cy="276999"/>
          </a:xfrm>
          <a:prstGeom prst="rect">
            <a:avLst/>
          </a:prstGeom>
        </p:spPr>
        <p:txBody>
          <a:bodyPr/>
          <a:lstStyle>
            <a:lvl1pPr marL="0" indent="0">
              <a:buFontTx/>
              <a:buNone/>
              <a:defRPr/>
            </a:lvl1pPr>
          </a:lstStyle>
          <a:p>
            <a:endParaRPr lang="en-GB" dirty="0"/>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hasCustomPrompt="1"/>
          </p:nvPr>
        </p:nvSpPr>
        <p:spPr>
          <a:xfrm>
            <a:off x="578547" y="656535"/>
            <a:ext cx="5105993" cy="799642"/>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7" name="Holder 6">
            <a:extLst>
              <a:ext uri="{FF2B5EF4-FFF2-40B4-BE49-F238E27FC236}">
                <a16:creationId xmlns:a16="http://schemas.microsoft.com/office/drawing/2014/main" id="{18AC877B-151C-EEB4-AEC3-33BFC8971E96}"/>
              </a:ext>
            </a:extLst>
          </p:cNvPr>
          <p:cNvSpPr>
            <a:spLocks noGrp="1"/>
          </p:cNvSpPr>
          <p:nvPr>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26" name="Picture 25">
            <a:extLst>
              <a:ext uri="{FF2B5EF4-FFF2-40B4-BE49-F238E27FC236}">
                <a16:creationId xmlns:a16="http://schemas.microsoft.com/office/drawing/2014/main" id="{C66FC4E4-1644-9ACB-0ED2-11B2D694EE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7557"/>
            <a:ext cx="1297759" cy="657774"/>
          </a:xfrm>
          <a:prstGeom prst="rect">
            <a:avLst/>
          </a:prstGeom>
        </p:spPr>
      </p:pic>
    </p:spTree>
    <p:extLst>
      <p:ext uri="{BB962C8B-B14F-4D97-AF65-F5344CB8AC3E}">
        <p14:creationId xmlns:p14="http://schemas.microsoft.com/office/powerpoint/2010/main" val="21105588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_Slide No Icon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CBFA7CA-FFD5-D729-740D-294C8D048A57}"/>
              </a:ext>
            </a:extLst>
          </p:cNvPr>
          <p:cNvSpPr/>
          <p:nvPr userDrawn="1"/>
        </p:nvSpPr>
        <p:spPr>
          <a:xfrm>
            <a:off x="6052463" y="0"/>
            <a:ext cx="3072676" cy="3438140"/>
          </a:xfrm>
          <a:prstGeom prst="rect">
            <a:avLst/>
          </a:prstGeom>
          <a:gradFill>
            <a:gsLst>
              <a:gs pos="0">
                <a:srgbClr val="00838A"/>
              </a:gs>
              <a:gs pos="80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Rectangle 13">
            <a:extLst>
              <a:ext uri="{FF2B5EF4-FFF2-40B4-BE49-F238E27FC236}">
                <a16:creationId xmlns:a16="http://schemas.microsoft.com/office/drawing/2014/main" id="{30E97897-8A77-98EC-0F4B-92C99C5B51AD}"/>
              </a:ext>
            </a:extLst>
          </p:cNvPr>
          <p:cNvSpPr>
            <a:spLocks/>
          </p:cNvSpPr>
          <p:nvPr userDrawn="1"/>
        </p:nvSpPr>
        <p:spPr>
          <a:xfrm>
            <a:off x="9125139" y="8579"/>
            <a:ext cx="3073940" cy="342956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90" name="Rectangle 89">
            <a:extLst>
              <a:ext uri="{FF2B5EF4-FFF2-40B4-BE49-F238E27FC236}">
                <a16:creationId xmlns:a16="http://schemas.microsoft.com/office/drawing/2014/main" id="{01413FC6-2278-AF1E-CEC5-5E3D81A12827}"/>
              </a:ext>
            </a:extLst>
          </p:cNvPr>
          <p:cNvSpPr/>
          <p:nvPr userDrawn="1"/>
        </p:nvSpPr>
        <p:spPr>
          <a:xfrm>
            <a:off x="1" y="0"/>
            <a:ext cx="60346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52463" y="3433728"/>
            <a:ext cx="3081726" cy="342956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dirty="0">
                <a:solidFill>
                  <a:srgbClr val="383738"/>
                </a:solidFill>
              </a:rPr>
              <a:t> </a:t>
            </a:r>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511899" y="2273806"/>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513469" y="2742363"/>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6" name="Text Placeholder 15">
            <a:extLst>
              <a:ext uri="{FF2B5EF4-FFF2-40B4-BE49-F238E27FC236}">
                <a16:creationId xmlns:a16="http://schemas.microsoft.com/office/drawing/2014/main" id="{15CF5611-51B3-3BD4-14F4-97483B3135DE}"/>
              </a:ext>
            </a:extLst>
          </p:cNvPr>
          <p:cNvSpPr>
            <a:spLocks noGrp="1"/>
          </p:cNvSpPr>
          <p:nvPr userDrawn="1">
            <p:ph type="body" sz="quarter" idx="13"/>
          </p:nvPr>
        </p:nvSpPr>
        <p:spPr>
          <a:xfrm>
            <a:off x="9578624" y="2295272"/>
            <a:ext cx="2241233" cy="428643"/>
          </a:xfrm>
          <a:prstGeom prst="rect">
            <a:avLst/>
          </a:prstGeom>
        </p:spPr>
        <p:txBody>
          <a:bodyPr vert="horz" wrap="square" lIns="0" tIns="13335" rIns="0" bIns="0" rtlCol="0">
            <a:spAutoFit/>
          </a:bodyPr>
          <a:lstStyle>
            <a:lvl1pPr>
              <a:defRPr lang="en-GB" sz="2698" b="1" spc="-49" dirty="0">
                <a:solidFill>
                  <a:schemeClr val="bg1"/>
                </a:solidFill>
                <a:latin typeface="Poppins"/>
                <a:cs typeface="Poppins"/>
              </a:defRPr>
            </a:lvl1pPr>
          </a:lstStyle>
          <a:p>
            <a:pPr marL="7702" lvl="0">
              <a:spcBef>
                <a:spcPts val="64"/>
              </a:spcBef>
            </a:pPr>
            <a:r>
              <a:rPr lang="en-US"/>
              <a:t>Click to edit</a:t>
            </a:r>
            <a:endParaRPr lang="en-GB"/>
          </a:p>
        </p:txBody>
      </p:sp>
      <p:sp>
        <p:nvSpPr>
          <p:cNvPr id="18" name="Text Placeholder 17">
            <a:extLst>
              <a:ext uri="{FF2B5EF4-FFF2-40B4-BE49-F238E27FC236}">
                <a16:creationId xmlns:a16="http://schemas.microsoft.com/office/drawing/2014/main" id="{343320F5-0573-F3EC-EBAF-AFEE787AB63C}"/>
              </a:ext>
            </a:extLst>
          </p:cNvPr>
          <p:cNvSpPr>
            <a:spLocks noGrp="1"/>
          </p:cNvSpPr>
          <p:nvPr userDrawn="1">
            <p:ph type="body" sz="quarter" idx="14"/>
          </p:nvPr>
        </p:nvSpPr>
        <p:spPr>
          <a:xfrm>
            <a:off x="9578624" y="2731258"/>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2" name="Text Placeholder 15">
            <a:extLst>
              <a:ext uri="{FF2B5EF4-FFF2-40B4-BE49-F238E27FC236}">
                <a16:creationId xmlns:a16="http://schemas.microsoft.com/office/drawing/2014/main" id="{DCBEC391-7662-145E-4BDF-361B757DCDB7}"/>
              </a:ext>
            </a:extLst>
          </p:cNvPr>
          <p:cNvSpPr>
            <a:spLocks noGrp="1"/>
          </p:cNvSpPr>
          <p:nvPr userDrawn="1">
            <p:ph type="body" sz="quarter" idx="19"/>
          </p:nvPr>
        </p:nvSpPr>
        <p:spPr>
          <a:xfrm>
            <a:off x="6511899" y="3983493"/>
            <a:ext cx="2241233" cy="428643"/>
          </a:xfrm>
          <a:prstGeom prst="rect">
            <a:avLst/>
          </a:prstGeom>
        </p:spPr>
        <p:txBody>
          <a:bodyPr vert="horz" wrap="square" lIns="0" tIns="13335" rIns="0" bIns="0" rtlCol="0">
            <a:spAutoFit/>
          </a:bodyPr>
          <a:lstStyle>
            <a:lvl1pPr>
              <a:defRPr lang="en-GB" sz="2698" b="1" spc="-49" dirty="0">
                <a:solidFill>
                  <a:schemeClr val="bg1"/>
                </a:solidFill>
                <a:latin typeface="Poppins"/>
                <a:cs typeface="Poppins"/>
              </a:defRPr>
            </a:lvl1pPr>
          </a:lstStyle>
          <a:p>
            <a:pPr marL="7702" lvl="0">
              <a:spcBef>
                <a:spcPts val="64"/>
              </a:spcBef>
            </a:pPr>
            <a:r>
              <a:rPr lang="en-US"/>
              <a:t>Click to edit</a:t>
            </a:r>
            <a:endParaRPr lang="en-GB"/>
          </a:p>
        </p:txBody>
      </p:sp>
      <p:sp>
        <p:nvSpPr>
          <p:cNvPr id="3" name="Text Placeholder 17">
            <a:extLst>
              <a:ext uri="{FF2B5EF4-FFF2-40B4-BE49-F238E27FC236}">
                <a16:creationId xmlns:a16="http://schemas.microsoft.com/office/drawing/2014/main" id="{3F786706-F3B0-5932-31FA-C04E6C54EE0C}"/>
              </a:ext>
            </a:extLst>
          </p:cNvPr>
          <p:cNvSpPr>
            <a:spLocks noGrp="1"/>
          </p:cNvSpPr>
          <p:nvPr userDrawn="1">
            <p:ph type="body" sz="quarter" idx="20"/>
          </p:nvPr>
        </p:nvSpPr>
        <p:spPr>
          <a:xfrm>
            <a:off x="6511899" y="4411371"/>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511899" y="5580493"/>
            <a:ext cx="2310550" cy="428643"/>
          </a:xfrm>
          <a:prstGeom prst="rect">
            <a:avLst/>
          </a:prstGeom>
        </p:spPr>
        <p:txBody>
          <a:bodyPr vert="horz" wrap="square" lIns="0" tIns="13335" rIns="0" bIns="0" rtlCol="0">
            <a:spAutoFit/>
          </a:bodyPr>
          <a:lstStyle>
            <a:lvl1pPr>
              <a:defRPr lang="en-US" sz="2698" b="1" spc="-49" dirty="0">
                <a:solidFill>
                  <a:schemeClr val="bg1"/>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511899" y="6056937"/>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11" name="Text Placeholder 15">
            <a:extLst>
              <a:ext uri="{FF2B5EF4-FFF2-40B4-BE49-F238E27FC236}">
                <a16:creationId xmlns:a16="http://schemas.microsoft.com/office/drawing/2014/main" id="{87DB115E-32C4-1779-9322-1BBB32B0969B}"/>
              </a:ext>
            </a:extLst>
          </p:cNvPr>
          <p:cNvSpPr>
            <a:spLocks noGrp="1"/>
          </p:cNvSpPr>
          <p:nvPr userDrawn="1">
            <p:ph type="body" sz="quarter" idx="25"/>
          </p:nvPr>
        </p:nvSpPr>
        <p:spPr>
          <a:xfrm>
            <a:off x="9578624" y="3983493"/>
            <a:ext cx="2241233" cy="428643"/>
          </a:xfrm>
          <a:prstGeom prst="rect">
            <a:avLst/>
          </a:prstGeom>
        </p:spPr>
        <p:txBody>
          <a:bodyPr vert="horz" wrap="square" lIns="0" tIns="13335" rIns="0" bIns="0" rtlCol="0">
            <a:spAutoFit/>
          </a:bodyPr>
          <a:lstStyle>
            <a:lvl1pPr>
              <a:defRPr lang="en-GB" sz="2698" b="1" spc="-49" dirty="0">
                <a:solidFill>
                  <a:srgbClr val="FFFFFF"/>
                </a:solidFill>
                <a:latin typeface="Poppins"/>
                <a:cs typeface="Poppins"/>
              </a:defRPr>
            </a:lvl1pPr>
          </a:lstStyle>
          <a:p>
            <a:pPr marL="7702" lvl="0">
              <a:spcBef>
                <a:spcPts val="64"/>
              </a:spcBef>
            </a:pPr>
            <a:r>
              <a:rPr lang="en-US"/>
              <a:t>Click to edit</a:t>
            </a:r>
            <a:endParaRPr lang="en-GB"/>
          </a:p>
        </p:txBody>
      </p:sp>
      <p:sp>
        <p:nvSpPr>
          <p:cNvPr id="13" name="Text Placeholder 17">
            <a:extLst>
              <a:ext uri="{FF2B5EF4-FFF2-40B4-BE49-F238E27FC236}">
                <a16:creationId xmlns:a16="http://schemas.microsoft.com/office/drawing/2014/main" id="{DEDFB6BD-ABDD-8565-05D6-8E8B3D320BAE}"/>
              </a:ext>
            </a:extLst>
          </p:cNvPr>
          <p:cNvSpPr>
            <a:spLocks noGrp="1"/>
          </p:cNvSpPr>
          <p:nvPr userDrawn="1">
            <p:ph type="body" sz="quarter" idx="26"/>
          </p:nvPr>
        </p:nvSpPr>
        <p:spPr>
          <a:xfrm>
            <a:off x="9578624" y="4411371"/>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578624" y="5580493"/>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578624" y="6056937"/>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29" name="Table Placeholder 28">
            <a:extLst>
              <a:ext uri="{FF2B5EF4-FFF2-40B4-BE49-F238E27FC236}">
                <a16:creationId xmlns:a16="http://schemas.microsoft.com/office/drawing/2014/main" id="{750DA30A-C0B4-F05B-086C-5C405C522C27}"/>
              </a:ext>
            </a:extLst>
          </p:cNvPr>
          <p:cNvSpPr>
            <a:spLocks noGrp="1"/>
          </p:cNvSpPr>
          <p:nvPr userDrawn="1">
            <p:ph type="tbl" sz="quarter" idx="32"/>
          </p:nvPr>
        </p:nvSpPr>
        <p:spPr>
          <a:xfrm>
            <a:off x="578547" y="1880659"/>
            <a:ext cx="5109203" cy="276999"/>
          </a:xfrm>
          <a:prstGeom prst="rect">
            <a:avLst/>
          </a:prstGeom>
        </p:spPr>
        <p:txBody>
          <a:bodyPr/>
          <a:lstStyle>
            <a:lvl1pPr marL="0" indent="0">
              <a:buFontTx/>
              <a:buNone/>
              <a:defRPr/>
            </a:lvl1pPr>
          </a:lstStyle>
          <a:p>
            <a:endParaRPr lang="en-GB" dirty="0"/>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hasCustomPrompt="1"/>
          </p:nvPr>
        </p:nvSpPr>
        <p:spPr>
          <a:xfrm>
            <a:off x="578547" y="656535"/>
            <a:ext cx="5105993" cy="799642"/>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8" name="Holder 6">
            <a:extLst>
              <a:ext uri="{FF2B5EF4-FFF2-40B4-BE49-F238E27FC236}">
                <a16:creationId xmlns:a16="http://schemas.microsoft.com/office/drawing/2014/main" id="{6668B5CD-3B9C-03A3-D846-97940E14913A}"/>
              </a:ext>
            </a:extLst>
          </p:cNvPr>
          <p:cNvSpPr>
            <a:spLocks noGrp="1"/>
          </p:cNvSpPr>
          <p:nvPr>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4" name="Rectangle 23">
            <a:extLst>
              <a:ext uri="{FF2B5EF4-FFF2-40B4-BE49-F238E27FC236}">
                <a16:creationId xmlns:a16="http://schemas.microsoft.com/office/drawing/2014/main" id="{5AAEC133-CCDE-5259-404F-3B441A61252D}"/>
              </a:ext>
            </a:extLst>
          </p:cNvPr>
          <p:cNvSpPr/>
          <p:nvPr userDrawn="1"/>
        </p:nvSpPr>
        <p:spPr>
          <a:xfrm>
            <a:off x="9134189" y="3439017"/>
            <a:ext cx="3072676" cy="3418983"/>
          </a:xfrm>
          <a:prstGeom prst="rect">
            <a:avLst/>
          </a:prstGeom>
          <a:gradFill>
            <a:gsLst>
              <a:gs pos="0">
                <a:srgbClr val="00838A"/>
              </a:gs>
              <a:gs pos="80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pic>
        <p:nvPicPr>
          <p:cNvPr id="25" name="Picture 24">
            <a:extLst>
              <a:ext uri="{FF2B5EF4-FFF2-40B4-BE49-F238E27FC236}">
                <a16:creationId xmlns:a16="http://schemas.microsoft.com/office/drawing/2014/main" id="{613E6556-6D0E-D183-585E-EAF77E4253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7557"/>
            <a:ext cx="1297759" cy="657774"/>
          </a:xfrm>
          <a:prstGeom prst="rect">
            <a:avLst/>
          </a:prstGeom>
        </p:spPr>
      </p:pic>
    </p:spTree>
    <p:extLst>
      <p:ext uri="{BB962C8B-B14F-4D97-AF65-F5344CB8AC3E}">
        <p14:creationId xmlns:p14="http://schemas.microsoft.com/office/powerpoint/2010/main" val="4481470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_Slide No Ico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7BC5A5-CADA-9932-1DF7-62B59A0BEF6C}"/>
              </a:ext>
            </a:extLst>
          </p:cNvPr>
          <p:cNvSpPr/>
          <p:nvPr userDrawn="1"/>
        </p:nvSpPr>
        <p:spPr>
          <a:xfrm>
            <a:off x="9119101" y="3445100"/>
            <a:ext cx="3073993" cy="3425114"/>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dirty="0"/>
              <a:t> </a:t>
            </a:r>
          </a:p>
        </p:txBody>
      </p:sp>
      <p:sp>
        <p:nvSpPr>
          <p:cNvPr id="7" name="Rectangle 6">
            <a:extLst>
              <a:ext uri="{FF2B5EF4-FFF2-40B4-BE49-F238E27FC236}">
                <a16:creationId xmlns:a16="http://schemas.microsoft.com/office/drawing/2014/main" id="{02AF0342-3A3A-CBBC-8208-36E5DE312E0F}"/>
              </a:ext>
            </a:extLst>
          </p:cNvPr>
          <p:cNvSpPr/>
          <p:nvPr userDrawn="1"/>
        </p:nvSpPr>
        <p:spPr>
          <a:xfrm>
            <a:off x="6045107" y="0"/>
            <a:ext cx="3073993" cy="3434775"/>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92" dirty="0"/>
              <a:t> </a:t>
            </a:r>
          </a:p>
        </p:txBody>
      </p:sp>
      <p:sp>
        <p:nvSpPr>
          <p:cNvPr id="4" name="Rectangle 3">
            <a:extLst>
              <a:ext uri="{FF2B5EF4-FFF2-40B4-BE49-F238E27FC236}">
                <a16:creationId xmlns:a16="http://schemas.microsoft.com/office/drawing/2014/main" id="{E9A8F303-18D9-31FB-24A1-904A12EB9EC0}"/>
              </a:ext>
            </a:extLst>
          </p:cNvPr>
          <p:cNvSpPr>
            <a:spLocks/>
          </p:cNvSpPr>
          <p:nvPr userDrawn="1"/>
        </p:nvSpPr>
        <p:spPr>
          <a:xfrm>
            <a:off x="-1439" y="-10325"/>
            <a:ext cx="6052463" cy="687466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14" name="Rectangle 13">
            <a:extLst>
              <a:ext uri="{FF2B5EF4-FFF2-40B4-BE49-F238E27FC236}">
                <a16:creationId xmlns:a16="http://schemas.microsoft.com/office/drawing/2014/main" id="{30E97897-8A77-98EC-0F4B-92C99C5B51AD}"/>
              </a:ext>
            </a:extLst>
          </p:cNvPr>
          <p:cNvSpPr>
            <a:spLocks/>
          </p:cNvSpPr>
          <p:nvPr userDrawn="1"/>
        </p:nvSpPr>
        <p:spPr>
          <a:xfrm>
            <a:off x="9127555" y="-662"/>
            <a:ext cx="3073940" cy="3429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52463" y="3434776"/>
            <a:ext cx="3073940" cy="3429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511899" y="2273806"/>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513469" y="2742363"/>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6" name="Text Placeholder 15">
            <a:extLst>
              <a:ext uri="{FF2B5EF4-FFF2-40B4-BE49-F238E27FC236}">
                <a16:creationId xmlns:a16="http://schemas.microsoft.com/office/drawing/2014/main" id="{15CF5611-51B3-3BD4-14F4-97483B3135DE}"/>
              </a:ext>
            </a:extLst>
          </p:cNvPr>
          <p:cNvSpPr>
            <a:spLocks noGrp="1"/>
          </p:cNvSpPr>
          <p:nvPr userDrawn="1">
            <p:ph type="body" sz="quarter" idx="13"/>
          </p:nvPr>
        </p:nvSpPr>
        <p:spPr>
          <a:xfrm>
            <a:off x="9578624" y="2295272"/>
            <a:ext cx="2241233" cy="428643"/>
          </a:xfrm>
          <a:prstGeom prst="rect">
            <a:avLst/>
          </a:prstGeom>
        </p:spPr>
        <p:txBody>
          <a:bodyPr vert="horz" wrap="square" lIns="0" tIns="13335" rIns="0" bIns="0" rtlCol="0">
            <a:spAutoFit/>
          </a:bodyPr>
          <a:lstStyle>
            <a:lvl1pPr>
              <a:defRPr lang="en-GB" sz="2698" b="1" spc="-49" dirty="0">
                <a:solidFill>
                  <a:srgbClr val="383738"/>
                </a:solidFill>
                <a:latin typeface="Poppins"/>
                <a:cs typeface="Poppins"/>
              </a:defRPr>
            </a:lvl1pPr>
          </a:lstStyle>
          <a:p>
            <a:pPr marL="7702" lvl="0">
              <a:spcBef>
                <a:spcPts val="64"/>
              </a:spcBef>
            </a:pPr>
            <a:r>
              <a:rPr lang="en-US"/>
              <a:t>Click to edit</a:t>
            </a:r>
            <a:endParaRPr lang="en-GB"/>
          </a:p>
        </p:txBody>
      </p:sp>
      <p:sp>
        <p:nvSpPr>
          <p:cNvPr id="18" name="Text Placeholder 17">
            <a:extLst>
              <a:ext uri="{FF2B5EF4-FFF2-40B4-BE49-F238E27FC236}">
                <a16:creationId xmlns:a16="http://schemas.microsoft.com/office/drawing/2014/main" id="{343320F5-0573-F3EC-EBAF-AFEE787AB63C}"/>
              </a:ext>
            </a:extLst>
          </p:cNvPr>
          <p:cNvSpPr>
            <a:spLocks noGrp="1"/>
          </p:cNvSpPr>
          <p:nvPr userDrawn="1">
            <p:ph type="body" sz="quarter" idx="14"/>
          </p:nvPr>
        </p:nvSpPr>
        <p:spPr>
          <a:xfrm>
            <a:off x="9578624" y="2731258"/>
            <a:ext cx="1879247" cy="135293"/>
          </a:xfrm>
          <a:prstGeom prst="rect">
            <a:avLst/>
          </a:prstGeom>
        </p:spPr>
        <p:txBody>
          <a:bodyPr/>
          <a:lstStyle>
            <a:lvl1pPr>
              <a:defRPr lang="en-US" sz="879" b="0" smtClean="0">
                <a:solidFill>
                  <a:srgbClr val="38373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2" name="Text Placeholder 15">
            <a:extLst>
              <a:ext uri="{FF2B5EF4-FFF2-40B4-BE49-F238E27FC236}">
                <a16:creationId xmlns:a16="http://schemas.microsoft.com/office/drawing/2014/main" id="{DCBEC391-7662-145E-4BDF-361B757DCDB7}"/>
              </a:ext>
            </a:extLst>
          </p:cNvPr>
          <p:cNvSpPr>
            <a:spLocks noGrp="1"/>
          </p:cNvSpPr>
          <p:nvPr userDrawn="1">
            <p:ph type="body" sz="quarter" idx="19"/>
          </p:nvPr>
        </p:nvSpPr>
        <p:spPr>
          <a:xfrm>
            <a:off x="6511899" y="3983493"/>
            <a:ext cx="2241233" cy="428643"/>
          </a:xfrm>
          <a:prstGeom prst="rect">
            <a:avLst/>
          </a:prstGeom>
        </p:spPr>
        <p:txBody>
          <a:bodyPr vert="horz" wrap="square" lIns="0" tIns="13335" rIns="0" bIns="0" rtlCol="0">
            <a:spAutoFit/>
          </a:bodyPr>
          <a:lstStyle>
            <a:lvl1pPr>
              <a:defRPr lang="en-GB" sz="2698" b="1" spc="-49" dirty="0">
                <a:solidFill>
                  <a:srgbClr val="383738"/>
                </a:solidFill>
                <a:latin typeface="Poppins"/>
                <a:cs typeface="Poppins"/>
              </a:defRPr>
            </a:lvl1pPr>
          </a:lstStyle>
          <a:p>
            <a:pPr marL="7702" lvl="0">
              <a:spcBef>
                <a:spcPts val="64"/>
              </a:spcBef>
            </a:pPr>
            <a:r>
              <a:rPr lang="en-US"/>
              <a:t>Click to edit</a:t>
            </a:r>
            <a:endParaRPr lang="en-GB"/>
          </a:p>
        </p:txBody>
      </p:sp>
      <p:sp>
        <p:nvSpPr>
          <p:cNvPr id="3" name="Text Placeholder 17">
            <a:extLst>
              <a:ext uri="{FF2B5EF4-FFF2-40B4-BE49-F238E27FC236}">
                <a16:creationId xmlns:a16="http://schemas.microsoft.com/office/drawing/2014/main" id="{3F786706-F3B0-5932-31FA-C04E6C54EE0C}"/>
              </a:ext>
            </a:extLst>
          </p:cNvPr>
          <p:cNvSpPr>
            <a:spLocks noGrp="1"/>
          </p:cNvSpPr>
          <p:nvPr userDrawn="1">
            <p:ph type="body" sz="quarter" idx="20"/>
          </p:nvPr>
        </p:nvSpPr>
        <p:spPr>
          <a:xfrm>
            <a:off x="6511899" y="4411371"/>
            <a:ext cx="1879247" cy="135293"/>
          </a:xfrm>
          <a:prstGeom prst="rect">
            <a:avLst/>
          </a:prstGeom>
        </p:spPr>
        <p:txBody>
          <a:bodyPr/>
          <a:lstStyle>
            <a:lvl1pPr>
              <a:defRPr lang="en-US" sz="879" b="0" smtClean="0">
                <a:solidFill>
                  <a:srgbClr val="38373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511899" y="5580493"/>
            <a:ext cx="2310550" cy="428643"/>
          </a:xfrm>
          <a:prstGeom prst="rect">
            <a:avLst/>
          </a:prstGeom>
        </p:spPr>
        <p:txBody>
          <a:bodyPr vert="horz" wrap="square" lIns="0" tIns="13335" rIns="0" bIns="0" rtlCol="0">
            <a:spAutoFit/>
          </a:bodyPr>
          <a:lstStyle>
            <a:lvl1pPr>
              <a:defRPr lang="en-US" sz="2698" b="1" spc="-49" dirty="0">
                <a:solidFill>
                  <a:srgbClr val="383738"/>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511899" y="6056937"/>
            <a:ext cx="2310550" cy="135293"/>
          </a:xfrm>
          <a:prstGeom prst="rect">
            <a:avLst/>
          </a:prstGeom>
        </p:spPr>
        <p:txBody>
          <a:bodyPr/>
          <a:lstStyle>
            <a:lvl1pPr>
              <a:defRPr lang="en-GB" sz="879" b="0" dirty="0">
                <a:solidFill>
                  <a:srgbClr val="383738"/>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11" name="Text Placeholder 15">
            <a:extLst>
              <a:ext uri="{FF2B5EF4-FFF2-40B4-BE49-F238E27FC236}">
                <a16:creationId xmlns:a16="http://schemas.microsoft.com/office/drawing/2014/main" id="{87DB115E-32C4-1779-9322-1BBB32B0969B}"/>
              </a:ext>
            </a:extLst>
          </p:cNvPr>
          <p:cNvSpPr>
            <a:spLocks noGrp="1"/>
          </p:cNvSpPr>
          <p:nvPr userDrawn="1">
            <p:ph type="body" sz="quarter" idx="25"/>
          </p:nvPr>
        </p:nvSpPr>
        <p:spPr>
          <a:xfrm>
            <a:off x="9578624" y="3983493"/>
            <a:ext cx="2241233" cy="428643"/>
          </a:xfrm>
          <a:prstGeom prst="rect">
            <a:avLst/>
          </a:prstGeom>
        </p:spPr>
        <p:txBody>
          <a:bodyPr vert="horz" wrap="square" lIns="0" tIns="13335" rIns="0" bIns="0" rtlCol="0">
            <a:spAutoFit/>
          </a:bodyPr>
          <a:lstStyle>
            <a:lvl1pPr>
              <a:defRPr lang="en-GB" sz="2698" b="1" spc="-49" dirty="0">
                <a:solidFill>
                  <a:srgbClr val="FFFFFF"/>
                </a:solidFill>
                <a:latin typeface="Poppins"/>
                <a:cs typeface="Poppins"/>
              </a:defRPr>
            </a:lvl1pPr>
          </a:lstStyle>
          <a:p>
            <a:pPr marL="7702" lvl="0">
              <a:spcBef>
                <a:spcPts val="64"/>
              </a:spcBef>
            </a:pPr>
            <a:r>
              <a:rPr lang="en-US"/>
              <a:t>Click to edit</a:t>
            </a:r>
            <a:endParaRPr lang="en-GB"/>
          </a:p>
        </p:txBody>
      </p:sp>
      <p:sp>
        <p:nvSpPr>
          <p:cNvPr id="13" name="Text Placeholder 17">
            <a:extLst>
              <a:ext uri="{FF2B5EF4-FFF2-40B4-BE49-F238E27FC236}">
                <a16:creationId xmlns:a16="http://schemas.microsoft.com/office/drawing/2014/main" id="{DEDFB6BD-ABDD-8565-05D6-8E8B3D320BAE}"/>
              </a:ext>
            </a:extLst>
          </p:cNvPr>
          <p:cNvSpPr>
            <a:spLocks noGrp="1"/>
          </p:cNvSpPr>
          <p:nvPr userDrawn="1">
            <p:ph type="body" sz="quarter" idx="26"/>
          </p:nvPr>
        </p:nvSpPr>
        <p:spPr>
          <a:xfrm>
            <a:off x="9578624" y="4411371"/>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578624" y="5580493"/>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578624" y="6056937"/>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29" name="Table Placeholder 28">
            <a:extLst>
              <a:ext uri="{FF2B5EF4-FFF2-40B4-BE49-F238E27FC236}">
                <a16:creationId xmlns:a16="http://schemas.microsoft.com/office/drawing/2014/main" id="{750DA30A-C0B4-F05B-086C-5C405C522C27}"/>
              </a:ext>
            </a:extLst>
          </p:cNvPr>
          <p:cNvSpPr>
            <a:spLocks noGrp="1"/>
          </p:cNvSpPr>
          <p:nvPr userDrawn="1">
            <p:ph type="tbl" sz="quarter" idx="32"/>
          </p:nvPr>
        </p:nvSpPr>
        <p:spPr>
          <a:xfrm>
            <a:off x="578547" y="1880659"/>
            <a:ext cx="5109203" cy="276999"/>
          </a:xfrm>
          <a:prstGeom prst="rect">
            <a:avLst/>
          </a:prstGeom>
        </p:spPr>
        <p:txBody>
          <a:bodyPr/>
          <a:lstStyle>
            <a:lvl1pPr marL="0" indent="0">
              <a:buFontTx/>
              <a:buNone/>
              <a:defRPr/>
            </a:lvl1pPr>
          </a:lstStyle>
          <a:p>
            <a:endParaRPr lang="en-GB" dirty="0"/>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hasCustomPrompt="1"/>
          </p:nvPr>
        </p:nvSpPr>
        <p:spPr>
          <a:xfrm>
            <a:off x="578547" y="656535"/>
            <a:ext cx="5105993" cy="799642"/>
          </a:xfrm>
          <a:prstGeom prst="rect">
            <a:avLst/>
          </a:prstGeom>
        </p:spPr>
        <p:txBody>
          <a:bodyPr vert="horz" wrap="square" lIns="0" tIns="11430" rIns="0" bIns="0" rtlCol="0">
            <a:spAutoFit/>
          </a:bodyPr>
          <a:lstStyle>
            <a:lvl1pPr>
              <a:defRPr lang="en-US" sz="2335" b="1" spc="-45" smtClean="0">
                <a:solidFill>
                  <a:schemeClr val="bg1"/>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8" name="Holder 6">
            <a:extLst>
              <a:ext uri="{FF2B5EF4-FFF2-40B4-BE49-F238E27FC236}">
                <a16:creationId xmlns:a16="http://schemas.microsoft.com/office/drawing/2014/main" id="{598886EC-A9CD-BF73-ACFD-1B78F6568C4D}"/>
              </a:ext>
            </a:extLst>
          </p:cNvPr>
          <p:cNvSpPr>
            <a:spLocks noGrp="1"/>
          </p:cNvSpPr>
          <p:nvPr>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25" name="Picture 24">
            <a:extLst>
              <a:ext uri="{FF2B5EF4-FFF2-40B4-BE49-F238E27FC236}">
                <a16:creationId xmlns:a16="http://schemas.microsoft.com/office/drawing/2014/main" id="{D1C24900-1860-BF98-BB43-96C87EF200E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7557"/>
            <a:ext cx="1297759" cy="657774"/>
          </a:xfrm>
          <a:prstGeom prst="rect">
            <a:avLst/>
          </a:prstGeom>
        </p:spPr>
      </p:pic>
    </p:spTree>
    <p:extLst>
      <p:ext uri="{BB962C8B-B14F-4D97-AF65-F5344CB8AC3E}">
        <p14:creationId xmlns:p14="http://schemas.microsoft.com/office/powerpoint/2010/main" val="40965040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wide heading small block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8F303-18D9-31FB-24A1-904A12EB9EC0}"/>
              </a:ext>
            </a:extLst>
          </p:cNvPr>
          <p:cNvSpPr>
            <a:spLocks/>
          </p:cNvSpPr>
          <p:nvPr userDrawn="1"/>
        </p:nvSpPr>
        <p:spPr>
          <a:xfrm>
            <a:off x="-1439" y="0"/>
            <a:ext cx="12199217" cy="686433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chemeClr val="bg1"/>
              </a:solidFill>
            </a:endParaRPr>
          </a:p>
        </p:txBody>
      </p:sp>
      <p:sp>
        <p:nvSpPr>
          <p:cNvPr id="7" name="Rectangle 6">
            <a:extLst>
              <a:ext uri="{FF2B5EF4-FFF2-40B4-BE49-F238E27FC236}">
                <a16:creationId xmlns:a16="http://schemas.microsoft.com/office/drawing/2014/main" id="{7A6CD9FC-69F7-630E-7CBE-A1F19674DCFA}"/>
              </a:ext>
            </a:extLst>
          </p:cNvPr>
          <p:cNvSpPr/>
          <p:nvPr userDrawn="1"/>
        </p:nvSpPr>
        <p:spPr>
          <a:xfrm>
            <a:off x="9118007" y="4054664"/>
            <a:ext cx="3073993" cy="2809672"/>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Rectangle 1">
            <a:extLst>
              <a:ext uri="{FF2B5EF4-FFF2-40B4-BE49-F238E27FC236}">
                <a16:creationId xmlns:a16="http://schemas.microsoft.com/office/drawing/2014/main" id="{D2C6F40B-56AA-EE0D-51F0-EFDAEE205CBA}"/>
              </a:ext>
            </a:extLst>
          </p:cNvPr>
          <p:cNvSpPr/>
          <p:nvPr userDrawn="1"/>
        </p:nvSpPr>
        <p:spPr>
          <a:xfrm>
            <a:off x="6052463" y="1327611"/>
            <a:ext cx="3061023" cy="2727053"/>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Rectangle 13">
            <a:extLst>
              <a:ext uri="{FF2B5EF4-FFF2-40B4-BE49-F238E27FC236}">
                <a16:creationId xmlns:a16="http://schemas.microsoft.com/office/drawing/2014/main" id="{30E97897-8A77-98EC-0F4B-92C99C5B51AD}"/>
              </a:ext>
            </a:extLst>
          </p:cNvPr>
          <p:cNvSpPr>
            <a:spLocks/>
          </p:cNvSpPr>
          <p:nvPr userDrawn="1"/>
        </p:nvSpPr>
        <p:spPr>
          <a:xfrm>
            <a:off x="9117631" y="1330784"/>
            <a:ext cx="3083864" cy="2727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52463" y="4057837"/>
            <a:ext cx="3065596" cy="280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511899" y="2825132"/>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513469" y="3293689"/>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6" name="Text Placeholder 15">
            <a:extLst>
              <a:ext uri="{FF2B5EF4-FFF2-40B4-BE49-F238E27FC236}">
                <a16:creationId xmlns:a16="http://schemas.microsoft.com/office/drawing/2014/main" id="{15CF5611-51B3-3BD4-14F4-97483B3135DE}"/>
              </a:ext>
            </a:extLst>
          </p:cNvPr>
          <p:cNvSpPr>
            <a:spLocks noGrp="1"/>
          </p:cNvSpPr>
          <p:nvPr userDrawn="1">
            <p:ph type="body" sz="quarter" idx="13"/>
          </p:nvPr>
        </p:nvSpPr>
        <p:spPr>
          <a:xfrm>
            <a:off x="9578624" y="2846597"/>
            <a:ext cx="2241233" cy="428643"/>
          </a:xfrm>
          <a:prstGeom prst="rect">
            <a:avLst/>
          </a:prstGeom>
        </p:spPr>
        <p:txBody>
          <a:bodyPr vert="horz" wrap="square" lIns="0" tIns="13335" rIns="0" bIns="0" rtlCol="0">
            <a:spAutoFit/>
          </a:bodyPr>
          <a:lstStyle>
            <a:lvl1pPr>
              <a:defRPr lang="en-GB" sz="2698" b="1" spc="-49" dirty="0">
                <a:solidFill>
                  <a:srgbClr val="383738"/>
                </a:solidFill>
                <a:latin typeface="Poppins"/>
                <a:cs typeface="Poppins"/>
              </a:defRPr>
            </a:lvl1pPr>
          </a:lstStyle>
          <a:p>
            <a:pPr marL="7702" lvl="0">
              <a:spcBef>
                <a:spcPts val="64"/>
              </a:spcBef>
            </a:pPr>
            <a:r>
              <a:rPr lang="en-US"/>
              <a:t>Click to edit</a:t>
            </a:r>
            <a:endParaRPr lang="en-GB"/>
          </a:p>
        </p:txBody>
      </p:sp>
      <p:sp>
        <p:nvSpPr>
          <p:cNvPr id="18" name="Text Placeholder 17">
            <a:extLst>
              <a:ext uri="{FF2B5EF4-FFF2-40B4-BE49-F238E27FC236}">
                <a16:creationId xmlns:a16="http://schemas.microsoft.com/office/drawing/2014/main" id="{343320F5-0573-F3EC-EBAF-AFEE787AB63C}"/>
              </a:ext>
            </a:extLst>
          </p:cNvPr>
          <p:cNvSpPr>
            <a:spLocks noGrp="1"/>
          </p:cNvSpPr>
          <p:nvPr userDrawn="1">
            <p:ph type="body" sz="quarter" idx="14"/>
          </p:nvPr>
        </p:nvSpPr>
        <p:spPr>
          <a:xfrm>
            <a:off x="9578624" y="3282583"/>
            <a:ext cx="1879247" cy="135293"/>
          </a:xfrm>
          <a:prstGeom prst="rect">
            <a:avLst/>
          </a:prstGeom>
        </p:spPr>
        <p:txBody>
          <a:bodyPr/>
          <a:lstStyle>
            <a:lvl1pPr>
              <a:defRPr lang="en-US" sz="879" b="0" smtClean="0">
                <a:solidFill>
                  <a:srgbClr val="38373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511899" y="5589710"/>
            <a:ext cx="2310550" cy="428643"/>
          </a:xfrm>
          <a:prstGeom prst="rect">
            <a:avLst/>
          </a:prstGeom>
        </p:spPr>
        <p:txBody>
          <a:bodyPr vert="horz" wrap="square" lIns="0" tIns="13335" rIns="0" bIns="0" rtlCol="0">
            <a:spAutoFit/>
          </a:bodyPr>
          <a:lstStyle>
            <a:lvl1pPr>
              <a:defRPr lang="en-US" sz="2698" b="1" spc="-49" dirty="0">
                <a:solidFill>
                  <a:srgbClr val="383738"/>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511899" y="6066154"/>
            <a:ext cx="2310550" cy="135293"/>
          </a:xfrm>
          <a:prstGeom prst="rect">
            <a:avLst/>
          </a:prstGeom>
        </p:spPr>
        <p:txBody>
          <a:bodyPr/>
          <a:lstStyle>
            <a:lvl1pPr>
              <a:defRPr lang="en-GB" sz="879" b="0" dirty="0">
                <a:solidFill>
                  <a:srgbClr val="383738"/>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578624" y="5589710"/>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578624" y="6066154"/>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p:nvPr>
        </p:nvSpPr>
        <p:spPr>
          <a:xfrm>
            <a:off x="548303" y="491867"/>
            <a:ext cx="9860943" cy="372090"/>
          </a:xfrm>
          <a:prstGeom prst="rect">
            <a:avLst/>
          </a:prstGeom>
        </p:spPr>
        <p:txBody>
          <a:bodyPr vert="horz" wrap="square" lIns="0" tIns="11430" rIns="0" bIns="0" rtlCol="0">
            <a:spAutoFit/>
          </a:bodyPr>
          <a:lstStyle>
            <a:lvl1pPr>
              <a:defRPr lang="en-US" sz="2183" b="1" spc="-45" smtClean="0">
                <a:solidFill>
                  <a:schemeClr val="tx2"/>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8" name="Holder 6">
            <a:extLst>
              <a:ext uri="{FF2B5EF4-FFF2-40B4-BE49-F238E27FC236}">
                <a16:creationId xmlns:a16="http://schemas.microsoft.com/office/drawing/2014/main" id="{598886EC-A9CD-BF73-ACFD-1B78F6568C4D}"/>
              </a:ext>
            </a:extLst>
          </p:cNvPr>
          <p:cNvSpPr>
            <a:spLocks noGrp="1"/>
          </p:cNvSpPr>
          <p:nvPr userDrawn="1">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7" name="Table Placeholder 26">
            <a:extLst>
              <a:ext uri="{FF2B5EF4-FFF2-40B4-BE49-F238E27FC236}">
                <a16:creationId xmlns:a16="http://schemas.microsoft.com/office/drawing/2014/main" id="{6234C1B7-0EC4-363A-3E07-7CAACAA1E238}"/>
              </a:ext>
            </a:extLst>
          </p:cNvPr>
          <p:cNvSpPr>
            <a:spLocks noGrp="1"/>
          </p:cNvSpPr>
          <p:nvPr>
            <p:ph type="tbl" sz="quarter" idx="34"/>
          </p:nvPr>
        </p:nvSpPr>
        <p:spPr>
          <a:xfrm>
            <a:off x="578555" y="1411262"/>
            <a:ext cx="5018310" cy="276999"/>
          </a:xfrm>
        </p:spPr>
        <p:txBody>
          <a:bodyPr/>
          <a:lstStyle/>
          <a:p>
            <a:endParaRPr lang="en-GB" dirty="0"/>
          </a:p>
        </p:txBody>
      </p:sp>
    </p:spTree>
    <p:extLst>
      <p:ext uri="{BB962C8B-B14F-4D97-AF65-F5344CB8AC3E}">
        <p14:creationId xmlns:p14="http://schemas.microsoft.com/office/powerpoint/2010/main" val="21896548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5_Slide No Icons">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651F529-7416-1AE3-1F40-FAA44C590A08}"/>
              </a:ext>
            </a:extLst>
          </p:cNvPr>
          <p:cNvSpPr>
            <a:spLocks/>
          </p:cNvSpPr>
          <p:nvPr userDrawn="1"/>
        </p:nvSpPr>
        <p:spPr>
          <a:xfrm>
            <a:off x="6051024" y="4590"/>
            <a:ext cx="3075381" cy="3429562"/>
          </a:xfrm>
          <a:prstGeom prst="rect">
            <a:avLst/>
          </a:prstGeom>
          <a:gradFill>
            <a:gsLst>
              <a:gs pos="87000">
                <a:srgbClr val="55AE62"/>
              </a:gs>
              <a:gs pos="12000">
                <a:srgbClr val="009098"/>
              </a:gs>
              <a:gs pos="61000">
                <a:srgbClr val="239C82"/>
              </a:gs>
              <a:gs pos="100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92" dirty="0"/>
          </a:p>
        </p:txBody>
      </p:sp>
      <p:sp>
        <p:nvSpPr>
          <p:cNvPr id="4" name="Rectangle 3">
            <a:extLst>
              <a:ext uri="{FF2B5EF4-FFF2-40B4-BE49-F238E27FC236}">
                <a16:creationId xmlns:a16="http://schemas.microsoft.com/office/drawing/2014/main" id="{E9A8F303-18D9-31FB-24A1-904A12EB9EC0}"/>
              </a:ext>
            </a:extLst>
          </p:cNvPr>
          <p:cNvSpPr>
            <a:spLocks/>
          </p:cNvSpPr>
          <p:nvPr userDrawn="1"/>
        </p:nvSpPr>
        <p:spPr>
          <a:xfrm>
            <a:off x="-1439" y="8579"/>
            <a:ext cx="6052463" cy="6855758"/>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14" name="Rectangle 13">
            <a:extLst>
              <a:ext uri="{FF2B5EF4-FFF2-40B4-BE49-F238E27FC236}">
                <a16:creationId xmlns:a16="http://schemas.microsoft.com/office/drawing/2014/main" id="{30E97897-8A77-98EC-0F4B-92C99C5B51AD}"/>
              </a:ext>
            </a:extLst>
          </p:cNvPr>
          <p:cNvSpPr>
            <a:spLocks/>
          </p:cNvSpPr>
          <p:nvPr userDrawn="1"/>
        </p:nvSpPr>
        <p:spPr>
          <a:xfrm>
            <a:off x="9127555" y="-981"/>
            <a:ext cx="3073940" cy="3429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52463" y="3434776"/>
            <a:ext cx="3073940" cy="3429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511899" y="2273806"/>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513469" y="2742363"/>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6" name="Text Placeholder 15">
            <a:extLst>
              <a:ext uri="{FF2B5EF4-FFF2-40B4-BE49-F238E27FC236}">
                <a16:creationId xmlns:a16="http://schemas.microsoft.com/office/drawing/2014/main" id="{15CF5611-51B3-3BD4-14F4-97483B3135DE}"/>
              </a:ext>
            </a:extLst>
          </p:cNvPr>
          <p:cNvSpPr>
            <a:spLocks noGrp="1"/>
          </p:cNvSpPr>
          <p:nvPr userDrawn="1">
            <p:ph type="body" sz="quarter" idx="13"/>
          </p:nvPr>
        </p:nvSpPr>
        <p:spPr>
          <a:xfrm>
            <a:off x="9578624" y="2295272"/>
            <a:ext cx="2241233" cy="428643"/>
          </a:xfrm>
          <a:prstGeom prst="rect">
            <a:avLst/>
          </a:prstGeom>
        </p:spPr>
        <p:txBody>
          <a:bodyPr vert="horz" wrap="square" lIns="0" tIns="13335" rIns="0" bIns="0" rtlCol="0">
            <a:spAutoFit/>
          </a:bodyPr>
          <a:lstStyle>
            <a:lvl1pPr>
              <a:defRPr lang="en-GB" sz="2698" b="1" spc="-49" dirty="0">
                <a:solidFill>
                  <a:srgbClr val="282828"/>
                </a:solidFill>
                <a:latin typeface="Poppins"/>
                <a:cs typeface="Poppins"/>
              </a:defRPr>
            </a:lvl1pPr>
          </a:lstStyle>
          <a:p>
            <a:pPr marL="7702" lvl="0">
              <a:spcBef>
                <a:spcPts val="64"/>
              </a:spcBef>
            </a:pPr>
            <a:r>
              <a:rPr lang="en-US"/>
              <a:t>Click to edit</a:t>
            </a:r>
            <a:endParaRPr lang="en-GB"/>
          </a:p>
        </p:txBody>
      </p:sp>
      <p:sp>
        <p:nvSpPr>
          <p:cNvPr id="18" name="Text Placeholder 17">
            <a:extLst>
              <a:ext uri="{FF2B5EF4-FFF2-40B4-BE49-F238E27FC236}">
                <a16:creationId xmlns:a16="http://schemas.microsoft.com/office/drawing/2014/main" id="{343320F5-0573-F3EC-EBAF-AFEE787AB63C}"/>
              </a:ext>
            </a:extLst>
          </p:cNvPr>
          <p:cNvSpPr>
            <a:spLocks noGrp="1"/>
          </p:cNvSpPr>
          <p:nvPr userDrawn="1">
            <p:ph type="body" sz="quarter" idx="14"/>
          </p:nvPr>
        </p:nvSpPr>
        <p:spPr>
          <a:xfrm>
            <a:off x="9578624" y="2731258"/>
            <a:ext cx="1879247" cy="135293"/>
          </a:xfrm>
          <a:prstGeom prst="rect">
            <a:avLst/>
          </a:prstGeom>
        </p:spPr>
        <p:txBody>
          <a:bodyPr/>
          <a:lstStyle>
            <a:lvl1pPr>
              <a:defRPr lang="en-US" sz="879" b="0" smtClean="0">
                <a:solidFill>
                  <a:srgbClr val="38373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2" name="Text Placeholder 15">
            <a:extLst>
              <a:ext uri="{FF2B5EF4-FFF2-40B4-BE49-F238E27FC236}">
                <a16:creationId xmlns:a16="http://schemas.microsoft.com/office/drawing/2014/main" id="{DCBEC391-7662-145E-4BDF-361B757DCDB7}"/>
              </a:ext>
            </a:extLst>
          </p:cNvPr>
          <p:cNvSpPr>
            <a:spLocks noGrp="1"/>
          </p:cNvSpPr>
          <p:nvPr userDrawn="1">
            <p:ph type="body" sz="quarter" idx="19"/>
          </p:nvPr>
        </p:nvSpPr>
        <p:spPr>
          <a:xfrm>
            <a:off x="6511899" y="3983493"/>
            <a:ext cx="2241233" cy="428643"/>
          </a:xfrm>
          <a:prstGeom prst="rect">
            <a:avLst/>
          </a:prstGeom>
        </p:spPr>
        <p:txBody>
          <a:bodyPr vert="horz" wrap="square" lIns="0" tIns="13335" rIns="0" bIns="0" rtlCol="0">
            <a:spAutoFit/>
          </a:bodyPr>
          <a:lstStyle>
            <a:lvl1pPr>
              <a:defRPr lang="en-GB" sz="2698" b="1" spc="-49" dirty="0">
                <a:solidFill>
                  <a:srgbClr val="282828"/>
                </a:solidFill>
                <a:latin typeface="Poppins"/>
                <a:cs typeface="Poppins"/>
              </a:defRPr>
            </a:lvl1pPr>
          </a:lstStyle>
          <a:p>
            <a:pPr marL="7702" lvl="0">
              <a:spcBef>
                <a:spcPts val="64"/>
              </a:spcBef>
            </a:pPr>
            <a:r>
              <a:rPr lang="en-US"/>
              <a:t>Click to edit</a:t>
            </a:r>
            <a:endParaRPr lang="en-GB"/>
          </a:p>
        </p:txBody>
      </p:sp>
      <p:sp>
        <p:nvSpPr>
          <p:cNvPr id="3" name="Text Placeholder 17">
            <a:extLst>
              <a:ext uri="{FF2B5EF4-FFF2-40B4-BE49-F238E27FC236}">
                <a16:creationId xmlns:a16="http://schemas.microsoft.com/office/drawing/2014/main" id="{3F786706-F3B0-5932-31FA-C04E6C54EE0C}"/>
              </a:ext>
            </a:extLst>
          </p:cNvPr>
          <p:cNvSpPr>
            <a:spLocks noGrp="1"/>
          </p:cNvSpPr>
          <p:nvPr userDrawn="1">
            <p:ph type="body" sz="quarter" idx="20"/>
          </p:nvPr>
        </p:nvSpPr>
        <p:spPr>
          <a:xfrm>
            <a:off x="6511899" y="4411371"/>
            <a:ext cx="1879247" cy="135293"/>
          </a:xfrm>
          <a:prstGeom prst="rect">
            <a:avLst/>
          </a:prstGeom>
        </p:spPr>
        <p:txBody>
          <a:bodyPr/>
          <a:lstStyle>
            <a:lvl1pPr>
              <a:defRPr lang="en-US" sz="879" b="0" smtClean="0">
                <a:solidFill>
                  <a:srgbClr val="38373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511899" y="5580493"/>
            <a:ext cx="2310550" cy="428643"/>
          </a:xfrm>
          <a:prstGeom prst="rect">
            <a:avLst/>
          </a:prstGeom>
        </p:spPr>
        <p:txBody>
          <a:bodyPr vert="horz" wrap="square" lIns="0" tIns="13335" rIns="0" bIns="0" rtlCol="0">
            <a:spAutoFit/>
          </a:bodyPr>
          <a:lstStyle>
            <a:lvl1pPr>
              <a:defRPr lang="en-US" sz="2698" b="1" spc="-49" dirty="0">
                <a:solidFill>
                  <a:srgbClr val="282828"/>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511899" y="6056937"/>
            <a:ext cx="2310550" cy="135293"/>
          </a:xfrm>
          <a:prstGeom prst="rect">
            <a:avLst/>
          </a:prstGeom>
        </p:spPr>
        <p:txBody>
          <a:bodyPr/>
          <a:lstStyle>
            <a:lvl1pPr>
              <a:defRPr lang="en-GB" sz="879" b="0" dirty="0">
                <a:solidFill>
                  <a:srgbClr val="383738"/>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11" name="Text Placeholder 15">
            <a:extLst>
              <a:ext uri="{FF2B5EF4-FFF2-40B4-BE49-F238E27FC236}">
                <a16:creationId xmlns:a16="http://schemas.microsoft.com/office/drawing/2014/main" id="{87DB115E-32C4-1779-9322-1BBB32B0969B}"/>
              </a:ext>
            </a:extLst>
          </p:cNvPr>
          <p:cNvSpPr>
            <a:spLocks noGrp="1"/>
          </p:cNvSpPr>
          <p:nvPr userDrawn="1">
            <p:ph type="body" sz="quarter" idx="25"/>
          </p:nvPr>
        </p:nvSpPr>
        <p:spPr>
          <a:xfrm>
            <a:off x="9578624" y="3983493"/>
            <a:ext cx="2241233" cy="428643"/>
          </a:xfrm>
          <a:prstGeom prst="rect">
            <a:avLst/>
          </a:prstGeom>
        </p:spPr>
        <p:txBody>
          <a:bodyPr vert="horz" wrap="square" lIns="0" tIns="13335" rIns="0" bIns="0" rtlCol="0">
            <a:spAutoFit/>
          </a:bodyPr>
          <a:lstStyle>
            <a:lvl1pPr>
              <a:defRPr lang="en-GB" sz="2698" b="1" spc="-49" dirty="0">
                <a:solidFill>
                  <a:srgbClr val="FFFFFF"/>
                </a:solidFill>
                <a:latin typeface="Poppins"/>
                <a:cs typeface="Poppins"/>
              </a:defRPr>
            </a:lvl1pPr>
          </a:lstStyle>
          <a:p>
            <a:pPr marL="7702" lvl="0">
              <a:spcBef>
                <a:spcPts val="64"/>
              </a:spcBef>
            </a:pPr>
            <a:r>
              <a:rPr lang="en-US"/>
              <a:t>Click to edit</a:t>
            </a:r>
            <a:endParaRPr lang="en-GB"/>
          </a:p>
        </p:txBody>
      </p:sp>
      <p:sp>
        <p:nvSpPr>
          <p:cNvPr id="13" name="Text Placeholder 17">
            <a:extLst>
              <a:ext uri="{FF2B5EF4-FFF2-40B4-BE49-F238E27FC236}">
                <a16:creationId xmlns:a16="http://schemas.microsoft.com/office/drawing/2014/main" id="{DEDFB6BD-ABDD-8565-05D6-8E8B3D320BAE}"/>
              </a:ext>
            </a:extLst>
          </p:cNvPr>
          <p:cNvSpPr>
            <a:spLocks noGrp="1"/>
          </p:cNvSpPr>
          <p:nvPr userDrawn="1">
            <p:ph type="body" sz="quarter" idx="26"/>
          </p:nvPr>
        </p:nvSpPr>
        <p:spPr>
          <a:xfrm>
            <a:off x="9578624" y="4411371"/>
            <a:ext cx="1879247" cy="135293"/>
          </a:xfrm>
          <a:prstGeom prst="rect">
            <a:avLst/>
          </a:prstGeom>
        </p:spPr>
        <p:txBody>
          <a:bodyPr/>
          <a:lstStyle>
            <a:lvl1pPr>
              <a:defRPr lang="en-US" sz="879" b="0" smtClean="0">
                <a:solidFill>
                  <a:schemeClr val="bg1"/>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578624" y="5580493"/>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578624" y="6056937"/>
            <a:ext cx="2310550" cy="135293"/>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29" name="Table Placeholder 28">
            <a:extLst>
              <a:ext uri="{FF2B5EF4-FFF2-40B4-BE49-F238E27FC236}">
                <a16:creationId xmlns:a16="http://schemas.microsoft.com/office/drawing/2014/main" id="{750DA30A-C0B4-F05B-086C-5C405C522C27}"/>
              </a:ext>
            </a:extLst>
          </p:cNvPr>
          <p:cNvSpPr>
            <a:spLocks noGrp="1"/>
          </p:cNvSpPr>
          <p:nvPr userDrawn="1">
            <p:ph type="tbl" sz="quarter" idx="32"/>
          </p:nvPr>
        </p:nvSpPr>
        <p:spPr>
          <a:xfrm>
            <a:off x="578547" y="1880659"/>
            <a:ext cx="5109203" cy="276999"/>
          </a:xfrm>
          <a:prstGeom prst="rect">
            <a:avLst/>
          </a:prstGeom>
        </p:spPr>
        <p:txBody>
          <a:bodyPr/>
          <a:lstStyle>
            <a:lvl1pPr marL="0" indent="0">
              <a:buFontTx/>
              <a:buNone/>
              <a:defRPr/>
            </a:lvl1pPr>
          </a:lstStyle>
          <a:p>
            <a:endParaRPr lang="en-GB" dirty="0"/>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hasCustomPrompt="1"/>
          </p:nvPr>
        </p:nvSpPr>
        <p:spPr>
          <a:xfrm>
            <a:off x="578547" y="656535"/>
            <a:ext cx="5105993" cy="799642"/>
          </a:xfrm>
          <a:prstGeom prst="rect">
            <a:avLst/>
          </a:prstGeom>
        </p:spPr>
        <p:txBody>
          <a:bodyPr vert="horz" wrap="square" lIns="0" tIns="11430" rIns="0" bIns="0" rtlCol="0">
            <a:spAutoFit/>
          </a:bodyPr>
          <a:lstStyle>
            <a:lvl1pPr>
              <a:defRPr lang="en-US" sz="2335" b="1" spc="-45" smtClean="0">
                <a:solidFill>
                  <a:schemeClr val="bg1"/>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7" name="Rectangle 6">
            <a:extLst>
              <a:ext uri="{FF2B5EF4-FFF2-40B4-BE49-F238E27FC236}">
                <a16:creationId xmlns:a16="http://schemas.microsoft.com/office/drawing/2014/main" id="{9FDF6A38-8916-88EC-1B8B-F18C96E8F901}"/>
              </a:ext>
            </a:extLst>
          </p:cNvPr>
          <p:cNvSpPr>
            <a:spLocks/>
          </p:cNvSpPr>
          <p:nvPr userDrawn="1"/>
        </p:nvSpPr>
        <p:spPr>
          <a:xfrm>
            <a:off x="9125761" y="3439721"/>
            <a:ext cx="3073941" cy="3436547"/>
          </a:xfrm>
          <a:prstGeom prst="rect">
            <a:avLst/>
          </a:prstGeom>
          <a:gradFill>
            <a:gsLst>
              <a:gs pos="87000">
                <a:srgbClr val="55AE62"/>
              </a:gs>
              <a:gs pos="12000">
                <a:srgbClr val="009098"/>
              </a:gs>
              <a:gs pos="61000">
                <a:srgbClr val="239C82"/>
              </a:gs>
              <a:gs pos="100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92" dirty="0"/>
          </a:p>
        </p:txBody>
      </p:sp>
      <p:sp>
        <p:nvSpPr>
          <p:cNvPr id="8" name="Holder 6">
            <a:extLst>
              <a:ext uri="{FF2B5EF4-FFF2-40B4-BE49-F238E27FC236}">
                <a16:creationId xmlns:a16="http://schemas.microsoft.com/office/drawing/2014/main" id="{178EEAFF-D3E8-496D-D529-6605A6E53DD0}"/>
              </a:ext>
            </a:extLst>
          </p:cNvPr>
          <p:cNvSpPr>
            <a:spLocks noGrp="1"/>
          </p:cNvSpPr>
          <p:nvPr>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23" name="Picture 22">
            <a:extLst>
              <a:ext uri="{FF2B5EF4-FFF2-40B4-BE49-F238E27FC236}">
                <a16:creationId xmlns:a16="http://schemas.microsoft.com/office/drawing/2014/main" id="{D28A77F7-C0A2-4B29-80B6-7AA70923F27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7557"/>
            <a:ext cx="1297759" cy="657774"/>
          </a:xfrm>
          <a:prstGeom prst="rect">
            <a:avLst/>
          </a:prstGeom>
        </p:spPr>
      </p:pic>
    </p:spTree>
    <p:extLst>
      <p:ext uri="{BB962C8B-B14F-4D97-AF65-F5344CB8AC3E}">
        <p14:creationId xmlns:p14="http://schemas.microsoft.com/office/powerpoint/2010/main" val="14448589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lank Page (Title + Sub Titl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5256" y="217965"/>
            <a:ext cx="9914210" cy="571525"/>
          </a:xfrm>
          <a:prstGeom prst="rect">
            <a:avLst/>
          </a:prstGeom>
          <a:noFill/>
        </p:spPr>
        <p:txBody>
          <a:bodyPr lIns="0" tIns="0" rIns="0" bIns="0" anchor="t" anchorCtr="0">
            <a:noAutofit/>
          </a:bodyPr>
          <a:lstStyle>
            <a:lvl1pPr marL="0" indent="0">
              <a:spcBef>
                <a:spcPts val="0"/>
              </a:spcBef>
              <a:buNone/>
              <a:defRPr sz="1814" b="0" i="0">
                <a:solidFill>
                  <a:schemeClr val="tx1"/>
                </a:solidFill>
                <a:latin typeface="+mj-lt"/>
                <a:cs typeface="Arial" pitchFamily="34" charset="0"/>
              </a:defRPr>
            </a:lvl1pPr>
          </a:lstStyle>
          <a:p>
            <a:pPr lvl="0"/>
            <a:r>
              <a:rPr lang="en-GB"/>
              <a:t>[Introduction – Arial 20pt]</a:t>
            </a:r>
            <a:endParaRPr lang="en-US"/>
          </a:p>
        </p:txBody>
      </p:sp>
      <p:sp>
        <p:nvSpPr>
          <p:cNvPr id="4" name="Text Placeholder 4">
            <a:extLst>
              <a:ext uri="{FF2B5EF4-FFF2-40B4-BE49-F238E27FC236}">
                <a16:creationId xmlns:a16="http://schemas.microsoft.com/office/drawing/2014/main" id="{830A2522-92A4-4907-A391-AD26B0683F28}"/>
              </a:ext>
            </a:extLst>
          </p:cNvPr>
          <p:cNvSpPr>
            <a:spLocks noGrp="1"/>
          </p:cNvSpPr>
          <p:nvPr>
            <p:ph type="body" sz="quarter" idx="12" hasCustomPrompt="1"/>
          </p:nvPr>
        </p:nvSpPr>
        <p:spPr>
          <a:xfrm>
            <a:off x="205257" y="946675"/>
            <a:ext cx="11781701" cy="571525"/>
          </a:xfrm>
          <a:prstGeom prst="rect">
            <a:avLst/>
          </a:prstGeom>
          <a:noFill/>
        </p:spPr>
        <p:txBody>
          <a:bodyPr lIns="0" tIns="0" rIns="0" bIns="0" anchor="t" anchorCtr="0">
            <a:noAutofit/>
          </a:bodyPr>
          <a:lstStyle>
            <a:lvl1pPr marL="0" indent="0">
              <a:spcBef>
                <a:spcPts val="0"/>
              </a:spcBef>
              <a:buNone/>
              <a:defRPr sz="1089" b="1" i="0">
                <a:solidFill>
                  <a:schemeClr val="tx2"/>
                </a:solidFill>
                <a:latin typeface="+mn-lt"/>
                <a:cs typeface="Arial" pitchFamily="34" charset="0"/>
              </a:defRPr>
            </a:lvl1pPr>
          </a:lstStyle>
          <a:p>
            <a:pPr lvl="0"/>
            <a:r>
              <a:rPr lang="en-GB"/>
              <a:t>[Context and positioning – Arial 12pt Bold]</a:t>
            </a:r>
            <a:endParaRPr lang="en-US"/>
          </a:p>
        </p:txBody>
      </p:sp>
    </p:spTree>
    <p:extLst>
      <p:ext uri="{BB962C8B-B14F-4D97-AF65-F5344CB8AC3E}">
        <p14:creationId xmlns:p14="http://schemas.microsoft.com/office/powerpoint/2010/main" val="87641939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Front Cover">
    <p:spTree>
      <p:nvGrpSpPr>
        <p:cNvPr id="1" name=""/>
        <p:cNvGrpSpPr/>
        <p:nvPr/>
      </p:nvGrpSpPr>
      <p:grpSpPr>
        <a:xfrm>
          <a:off x="0" y="0"/>
          <a:ext cx="0" cy="0"/>
          <a:chOff x="0" y="0"/>
          <a:chExt cx="0" cy="0"/>
        </a:xfrm>
      </p:grpSpPr>
      <p:sp>
        <p:nvSpPr>
          <p:cNvPr id="27" name="Rectangle 26"/>
          <p:cNvSpPr/>
          <p:nvPr userDrawn="1"/>
        </p:nvSpPr>
        <p:spPr>
          <a:xfrm>
            <a:off x="2" y="6433920"/>
            <a:ext cx="12191999" cy="424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4954" rtl="0" eaLnBrk="1" fontAlgn="auto" latinLnBrk="0" hangingPunct="1">
              <a:lnSpc>
                <a:spcPct val="100000"/>
              </a:lnSpc>
              <a:spcBef>
                <a:spcPts val="0"/>
              </a:spcBef>
              <a:spcAft>
                <a:spcPts val="0"/>
              </a:spcAft>
              <a:buClrTx/>
              <a:buSzTx/>
              <a:buFontTx/>
              <a:buNone/>
              <a:tabLst/>
              <a:defRPr/>
            </a:pPr>
            <a:endParaRPr kumimoji="0" lang="en-GB" sz="1905"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p:cNvSpPr/>
          <p:nvPr userDrawn="1"/>
        </p:nvSpPr>
        <p:spPr>
          <a:xfrm>
            <a:off x="10201579" y="114874"/>
            <a:ext cx="1908309" cy="81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44954" rtl="0" eaLnBrk="1" fontAlgn="auto" latinLnBrk="0" hangingPunct="1">
              <a:lnSpc>
                <a:spcPct val="100000"/>
              </a:lnSpc>
              <a:spcBef>
                <a:spcPts val="0"/>
              </a:spcBef>
              <a:spcAft>
                <a:spcPts val="0"/>
              </a:spcAft>
              <a:buClrTx/>
              <a:buSzTx/>
              <a:buFontTx/>
              <a:buNone/>
              <a:tabLst/>
              <a:defRPr/>
            </a:pPr>
            <a:endParaRPr kumimoji="0" lang="en-GB" sz="1905" b="0" i="0" u="none" strike="noStrike" kern="1200" cap="none" spc="0" normalizeH="0" baseline="0" noProof="0" dirty="0">
              <a:ln>
                <a:noFill/>
              </a:ln>
              <a:solidFill>
                <a:prstClr val="white"/>
              </a:solidFill>
              <a:effectLst/>
              <a:uLnTx/>
              <a:uFillTx/>
              <a:latin typeface="Arial"/>
              <a:ea typeface="+mn-ea"/>
              <a:cs typeface="+mn-cs"/>
            </a:endParaRPr>
          </a:p>
        </p:txBody>
      </p:sp>
      <p:pic>
        <p:nvPicPr>
          <p:cNvPr id="17" name="Picture 16">
            <a:extLst>
              <a:ext uri="{FF2B5EF4-FFF2-40B4-BE49-F238E27FC236}">
                <a16:creationId xmlns:a16="http://schemas.microsoft.com/office/drawing/2014/main" id="{5CCA974D-84CC-4D1C-8BE9-B8249E0396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05043" y="240403"/>
            <a:ext cx="11771593" cy="6454600"/>
          </a:xfrm>
          <a:prstGeom prst="rect">
            <a:avLst/>
          </a:prstGeom>
        </p:spPr>
      </p:pic>
      <p:sp>
        <p:nvSpPr>
          <p:cNvPr id="18" name="Rectangle 17">
            <a:extLst>
              <a:ext uri="{FF2B5EF4-FFF2-40B4-BE49-F238E27FC236}">
                <a16:creationId xmlns:a16="http://schemas.microsoft.com/office/drawing/2014/main" id="{2657346B-FE95-4BD6-90B5-B65ECB7C98CF}"/>
              </a:ext>
            </a:extLst>
          </p:cNvPr>
          <p:cNvSpPr/>
          <p:nvPr userDrawn="1"/>
        </p:nvSpPr>
        <p:spPr>
          <a:xfrm>
            <a:off x="1506888" y="1117461"/>
            <a:ext cx="9167899" cy="4623079"/>
          </a:xfrm>
          <a:prstGeom prst="rect">
            <a:avLst/>
          </a:prstGeom>
          <a:solidFill>
            <a:srgbClr val="288B54">
              <a:alpha val="83137"/>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942" tIns="41471" rIns="82942" bIns="41471" numCol="1" spcCol="0" rtlCol="0" fromWordArt="0" anchor="ctr" anchorCtr="0" forceAA="0" compatLnSpc="1">
            <a:prstTxWarp prst="textNoShape">
              <a:avLst/>
            </a:prstTxWarp>
            <a:noAutofit/>
          </a:bodyPr>
          <a:lstStyle/>
          <a:p>
            <a:pPr marL="0" marR="0" lvl="0" indent="0" algn="ctr" defTabSz="944954" rtl="0" eaLnBrk="1" fontAlgn="auto" latinLnBrk="0" hangingPunct="1">
              <a:lnSpc>
                <a:spcPct val="100000"/>
              </a:lnSpc>
              <a:spcBef>
                <a:spcPts val="0"/>
              </a:spcBef>
              <a:spcAft>
                <a:spcPts val="0"/>
              </a:spcAft>
              <a:buClrTx/>
              <a:buSzTx/>
              <a:buFontTx/>
              <a:buNone/>
              <a:tabLst/>
              <a:defRPr/>
            </a:pPr>
            <a:endParaRPr kumimoji="0" lang="en-US" sz="1452" b="0" i="0" u="none" strike="noStrike" kern="1200" cap="none" spc="0" normalizeH="0" baseline="0" noProof="0" dirty="0">
              <a:ln>
                <a:noFill/>
              </a:ln>
              <a:solidFill>
                <a:srgbClr val="000000"/>
              </a:solidFill>
              <a:effectLst/>
              <a:uLnTx/>
              <a:uFillTx/>
              <a:latin typeface="Arial"/>
              <a:ea typeface="+mn-ea"/>
              <a:cs typeface="+mn-cs"/>
            </a:endParaRPr>
          </a:p>
        </p:txBody>
      </p:sp>
      <p:pic>
        <p:nvPicPr>
          <p:cNvPr id="19" name="Picture 2" descr="C:\Users\9897208\AppData\Local\Microsoft\Windows\Temporary Internet Files\Content.Outlook\IO8GANP3\LBG_3P_HORIZ_NEG_RGB_v2 (2).png">
            <a:extLst>
              <a:ext uri="{FF2B5EF4-FFF2-40B4-BE49-F238E27FC236}">
                <a16:creationId xmlns:a16="http://schemas.microsoft.com/office/drawing/2014/main" id="{D125C7C2-134A-4672-AB19-4FCAE0C0F4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12413" y="1334282"/>
            <a:ext cx="3041467" cy="1208366"/>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p:cNvSpPr>
            <a:spLocks noGrp="1"/>
          </p:cNvSpPr>
          <p:nvPr>
            <p:ph type="body" sz="quarter" idx="10" hasCustomPrompt="1"/>
          </p:nvPr>
        </p:nvSpPr>
        <p:spPr>
          <a:xfrm>
            <a:off x="3555120" y="4219963"/>
            <a:ext cx="6728569" cy="327207"/>
          </a:xfrm>
          <a:prstGeom prst="rect">
            <a:avLst/>
          </a:prstGeom>
        </p:spPr>
        <p:txBody>
          <a:bodyPr lIns="0"/>
          <a:lstStyle>
            <a:lvl1pPr marL="0" indent="0">
              <a:buNone/>
              <a:defRPr sz="1452">
                <a:solidFill>
                  <a:schemeClr val="bg1"/>
                </a:solidFill>
                <a:latin typeface="+mn-lt"/>
              </a:defRPr>
            </a:lvl1pPr>
          </a:lstStyle>
          <a:p>
            <a:pPr lvl="0"/>
            <a:r>
              <a:rPr lang="en-US"/>
              <a:t>[Subtitle – Arial 16pt]</a:t>
            </a:r>
            <a:endParaRPr lang="en-GB"/>
          </a:p>
        </p:txBody>
      </p:sp>
      <p:sp>
        <p:nvSpPr>
          <p:cNvPr id="25" name="Text Placeholder 22"/>
          <p:cNvSpPr>
            <a:spLocks noGrp="1"/>
          </p:cNvSpPr>
          <p:nvPr>
            <p:ph type="body" sz="quarter" idx="12" hasCustomPrompt="1"/>
          </p:nvPr>
        </p:nvSpPr>
        <p:spPr>
          <a:xfrm>
            <a:off x="3555121" y="2828513"/>
            <a:ext cx="6728569" cy="1208362"/>
          </a:xfrm>
          <a:prstGeom prst="rect">
            <a:avLst/>
          </a:prstGeom>
        </p:spPr>
        <p:txBody>
          <a:bodyPr lIns="0"/>
          <a:lstStyle>
            <a:lvl1pPr marL="0" indent="0">
              <a:lnSpc>
                <a:spcPct val="90000"/>
              </a:lnSpc>
              <a:spcBef>
                <a:spcPts val="0"/>
              </a:spcBef>
              <a:buNone/>
              <a:defRPr sz="3629" b="1">
                <a:solidFill>
                  <a:schemeClr val="bg1"/>
                </a:solidFill>
                <a:latin typeface="+mn-lt"/>
              </a:defRPr>
            </a:lvl1pPr>
          </a:lstStyle>
          <a:p>
            <a:pPr lvl="0"/>
            <a:r>
              <a:rPr lang="en-US"/>
              <a:t>[Title – Arial 40pt Bold]</a:t>
            </a:r>
          </a:p>
        </p:txBody>
      </p:sp>
      <p:cxnSp>
        <p:nvCxnSpPr>
          <p:cNvPr id="5" name="Straight Connector 4">
            <a:extLst>
              <a:ext uri="{FF2B5EF4-FFF2-40B4-BE49-F238E27FC236}">
                <a16:creationId xmlns:a16="http://schemas.microsoft.com/office/drawing/2014/main" id="{7ED1FE96-3E03-4D3C-8AFD-F6F373DDFC2D}"/>
              </a:ext>
            </a:extLst>
          </p:cNvPr>
          <p:cNvCxnSpPr/>
          <p:nvPr userDrawn="1"/>
        </p:nvCxnSpPr>
        <p:spPr>
          <a:xfrm>
            <a:off x="3553880" y="4082243"/>
            <a:ext cx="672980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440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No Logo White tex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3AC9A2-8054-52A3-D5B8-CEE708D3B672}"/>
              </a:ext>
            </a:extLst>
          </p:cNvPr>
          <p:cNvSpPr>
            <a:spLocks noGrp="1"/>
          </p:cNvSpPr>
          <p:nvPr>
            <p:ph type="pic" sz="quarter" idx="15"/>
          </p:nvPr>
        </p:nvSpPr>
        <p:spPr>
          <a:xfrm>
            <a:off x="0" y="0"/>
            <a:ext cx="12192000" cy="6858000"/>
          </a:xfrm>
          <a:prstGeom prst="rect">
            <a:avLst/>
          </a:prstGeom>
        </p:spPr>
        <p:txBody>
          <a:bodyPr/>
          <a:lstStyle/>
          <a:p>
            <a:endParaRPr lang="en-GB" dirty="0"/>
          </a:p>
        </p:txBody>
      </p:sp>
      <p:sp>
        <p:nvSpPr>
          <p:cNvPr id="9" name="title">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8" y="2198325"/>
            <a:ext cx="6441673" cy="1469758"/>
          </a:xfrm>
          <a:prstGeom prst="rect">
            <a:avLst/>
          </a:prstGeom>
        </p:spPr>
        <p:txBody>
          <a:bodyPr lIns="0"/>
          <a:lstStyle>
            <a:lvl1pPr>
              <a:lnSpc>
                <a:spcPct val="90000"/>
              </a:lnSpc>
              <a:defRPr lang="en-GB" sz="3980"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1" name="subtitle">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7" y="3013131"/>
            <a:ext cx="4688491" cy="573170"/>
          </a:xfrm>
          <a:prstGeom prst="rect">
            <a:avLst/>
          </a:prstGeom>
        </p:spPr>
        <p:txBody>
          <a:bodyPr vert="horz" wrap="square" lIns="0" tIns="16510" rIns="0" bIns="0" rtlCol="0">
            <a:spAutoFit/>
          </a:bodyPr>
          <a:lstStyle>
            <a:lvl1pPr>
              <a:defRPr lang="en-GB" sz="3980" b="1" i="0" spc="-64" dirty="0">
                <a:solidFill>
                  <a:srgbClr val="FFFFFF"/>
                </a:solidFill>
                <a:latin typeface="Poppins"/>
                <a:ea typeface="+mj-ea"/>
                <a:cs typeface="Poppins"/>
              </a:defRPr>
            </a:lvl1pPr>
          </a:lstStyle>
          <a:p>
            <a:pPr marL="5776" lvl="0">
              <a:lnSpc>
                <a:spcPts val="4276"/>
              </a:lnSpc>
              <a:spcBef>
                <a:spcPts val="59"/>
              </a:spcBef>
            </a:pPr>
            <a:r>
              <a:rPr lang="en-US"/>
              <a:t>Subtitle</a:t>
            </a:r>
            <a:endParaRPr lang="en-GB"/>
          </a:p>
        </p:txBody>
      </p:sp>
      <p:sp>
        <p:nvSpPr>
          <p:cNvPr id="14" name="LBG">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8" y="3995623"/>
            <a:ext cx="4707745" cy="149656"/>
          </a:xfrm>
          <a:prstGeom prst="rect">
            <a:avLst/>
          </a:prstGeom>
        </p:spPr>
        <p:txBody>
          <a:bodyPr vert="horz" wrap="square" lIns="0" tIns="16510" rIns="0" bIns="0" rtlCol="0">
            <a:spAutoFit/>
          </a:bodyPr>
          <a:lstStyle>
            <a:lvl1pPr>
              <a:defRPr lang="en-US" sz="864"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Lloyds Banking Group</a:t>
            </a:r>
          </a:p>
        </p:txBody>
      </p:sp>
      <p:sp>
        <p:nvSpPr>
          <p:cNvPr id="16" name="date">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8" y="4199852"/>
            <a:ext cx="4707745" cy="149656"/>
          </a:xfrm>
          <a:prstGeom prst="rect">
            <a:avLst/>
          </a:prstGeom>
        </p:spPr>
        <p:txBody>
          <a:bodyPr vert="horz" wrap="square" lIns="0" tIns="16510" rIns="0" bIns="0" rtlCol="0">
            <a:spAutoFit/>
          </a:bodyPr>
          <a:lstStyle>
            <a:lvl1pPr>
              <a:defRPr lang="en-US" sz="864"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Insert Date</a:t>
            </a:r>
            <a:endParaRPr lang="en-GB"/>
          </a:p>
        </p:txBody>
      </p:sp>
      <p:sp>
        <p:nvSpPr>
          <p:cNvPr id="2" name="Holder 6">
            <a:extLst>
              <a:ext uri="{FF2B5EF4-FFF2-40B4-BE49-F238E27FC236}">
                <a16:creationId xmlns:a16="http://schemas.microsoft.com/office/drawing/2014/main" id="{D343A3D9-8CFF-5F2E-0F5D-EA7841586DCE}"/>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521778321"/>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lide Title White ">
    <p:bg>
      <p:bgPr>
        <a:solidFill>
          <a:srgbClr val="FFFFFF"/>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2E7241F7-B911-ED49-578A-A407B4C3F839}"/>
              </a:ext>
            </a:extLst>
          </p:cNvPr>
          <p:cNvSpPr>
            <a:spLocks noGrp="1"/>
          </p:cNvSpPr>
          <p:nvPr>
            <p:ph type="body" sz="quarter" idx="10" hasCustomPrompt="1"/>
          </p:nvPr>
        </p:nvSpPr>
        <p:spPr>
          <a:xfrm>
            <a:off x="578547" y="2198325"/>
            <a:ext cx="4944576" cy="1469758"/>
          </a:xfrm>
          <a:prstGeom prst="rect">
            <a:avLst/>
          </a:prstGeom>
          <a:noFill/>
        </p:spPr>
        <p:txBody>
          <a:bodyPr lIns="0"/>
          <a:lstStyle>
            <a:lvl1pPr>
              <a:lnSpc>
                <a:spcPct val="90000"/>
              </a:lnSpc>
              <a:defRPr lang="en-GB" sz="5307" b="1" i="0" spc="-85" dirty="0" smtClean="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a:t>
            </a:r>
            <a:br>
              <a:rPr lang="en-GB"/>
            </a:br>
            <a:r>
              <a:rPr lang="en-GB"/>
              <a:t>here</a:t>
            </a:r>
          </a:p>
        </p:txBody>
      </p:sp>
      <p:sp>
        <p:nvSpPr>
          <p:cNvPr id="5" name="Text Placeholder 10">
            <a:extLst>
              <a:ext uri="{FF2B5EF4-FFF2-40B4-BE49-F238E27FC236}">
                <a16:creationId xmlns:a16="http://schemas.microsoft.com/office/drawing/2014/main" id="{FDA3153C-1FC5-DD36-5539-93EBA05D24F1}"/>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rgbClr val="282828"/>
                </a:solidFill>
                <a:latin typeface="Poppins"/>
                <a:ea typeface="+mj-ea"/>
                <a:cs typeface="Poppins"/>
              </a:defRPr>
            </a:lvl1pPr>
          </a:lstStyle>
          <a:p>
            <a:pPr marL="7702" lvl="0">
              <a:lnSpc>
                <a:spcPts val="5701"/>
              </a:lnSpc>
              <a:spcBef>
                <a:spcPts val="79"/>
              </a:spcBef>
            </a:pPr>
            <a:r>
              <a:rPr lang="en-US"/>
              <a:t>Subtitle</a:t>
            </a:r>
            <a:endParaRPr lang="en-GB"/>
          </a:p>
        </p:txBody>
      </p:sp>
      <p:sp>
        <p:nvSpPr>
          <p:cNvPr id="6" name="Text Placeholder 13">
            <a:extLst>
              <a:ext uri="{FF2B5EF4-FFF2-40B4-BE49-F238E27FC236}">
                <a16:creationId xmlns:a16="http://schemas.microsoft.com/office/drawing/2014/main" id="{9A5A0314-CCF6-45A6-025B-119E2B0D8FEF}"/>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7" name="Text Placeholder 15">
            <a:extLst>
              <a:ext uri="{FF2B5EF4-FFF2-40B4-BE49-F238E27FC236}">
                <a16:creationId xmlns:a16="http://schemas.microsoft.com/office/drawing/2014/main" id="{F91E8C38-41B6-5663-35CA-DA4F5FF34128}"/>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13" name="Holder 6">
            <a:extLst>
              <a:ext uri="{FF2B5EF4-FFF2-40B4-BE49-F238E27FC236}">
                <a16:creationId xmlns:a16="http://schemas.microsoft.com/office/drawing/2014/main" id="{E5C346EF-CFFE-A8CB-3C55-B22F8862028A}"/>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8" name="Picture 7">
            <a:extLst>
              <a:ext uri="{FF2B5EF4-FFF2-40B4-BE49-F238E27FC236}">
                <a16:creationId xmlns:a16="http://schemas.microsoft.com/office/drawing/2014/main" id="{6573AF96-FC26-B85F-DB19-AA4D7F98AB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7557"/>
            <a:ext cx="1297759" cy="657774"/>
          </a:xfrm>
          <a:prstGeom prst="rect">
            <a:avLst/>
          </a:prstGeom>
        </p:spPr>
      </p:pic>
    </p:spTree>
    <p:extLst>
      <p:ext uri="{BB962C8B-B14F-4D97-AF65-F5344CB8AC3E}">
        <p14:creationId xmlns:p14="http://schemas.microsoft.com/office/powerpoint/2010/main" val="19405817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asic layout Table">
    <p:bg>
      <p:bgPr>
        <a:solidFill>
          <a:srgbClr val="FFFFFF"/>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5429B04-CAD3-DC4F-8A63-5C4B8695D600}"/>
              </a:ext>
            </a:extLst>
          </p:cNvPr>
          <p:cNvSpPr>
            <a:spLocks noGrp="1"/>
          </p:cNvSpPr>
          <p:nvPr>
            <p:ph type="body" sz="quarter" idx="10" hasCustomPrompt="1"/>
          </p:nvPr>
        </p:nvSpPr>
        <p:spPr>
          <a:xfrm>
            <a:off x="550681" y="383488"/>
            <a:ext cx="8105269" cy="785532"/>
          </a:xfrm>
          <a:prstGeom prst="rect">
            <a:avLst/>
          </a:prstGeom>
        </p:spPr>
        <p:txBody>
          <a:bodyPr lIns="0"/>
          <a:lstStyle>
            <a:lvl1pPr>
              <a:lnSpc>
                <a:spcPct val="90000"/>
              </a:lnSpc>
              <a:defRPr lang="en-GB" sz="4002"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5" name="Table Placeholder 4">
            <a:extLst>
              <a:ext uri="{FF2B5EF4-FFF2-40B4-BE49-F238E27FC236}">
                <a16:creationId xmlns:a16="http://schemas.microsoft.com/office/drawing/2014/main" id="{8A0FF90A-1D48-4A2F-F78C-9EAAA78670D9}"/>
              </a:ext>
            </a:extLst>
          </p:cNvPr>
          <p:cNvSpPr>
            <a:spLocks noGrp="1"/>
          </p:cNvSpPr>
          <p:nvPr>
            <p:ph type="tbl" sz="quarter" idx="11"/>
          </p:nvPr>
        </p:nvSpPr>
        <p:spPr>
          <a:xfrm>
            <a:off x="550682" y="1442067"/>
            <a:ext cx="11090638" cy="4990437"/>
          </a:xfrm>
          <a:prstGeom prst="rect">
            <a:avLst/>
          </a:prstGeom>
        </p:spPr>
        <p:txBody>
          <a:bodyPr/>
          <a:lstStyle/>
          <a:p>
            <a:endParaRPr lang="en-GB" dirty="0"/>
          </a:p>
        </p:txBody>
      </p:sp>
      <p:sp>
        <p:nvSpPr>
          <p:cNvPr id="8" name="Holder 6">
            <a:extLst>
              <a:ext uri="{FF2B5EF4-FFF2-40B4-BE49-F238E27FC236}">
                <a16:creationId xmlns:a16="http://schemas.microsoft.com/office/drawing/2014/main" id="{FAC6682D-8387-33AD-D97C-9EB88DBFFB9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90368307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asic layout Text">
    <p:bg>
      <p:bgPr>
        <a:solidFill>
          <a:srgbClr val="FFFFFF"/>
        </a:solidFill>
        <a:effectLst/>
      </p:bgPr>
    </p:bg>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5429B04-CAD3-DC4F-8A63-5C4B8695D600}"/>
              </a:ext>
            </a:extLst>
          </p:cNvPr>
          <p:cNvSpPr>
            <a:spLocks noGrp="1"/>
          </p:cNvSpPr>
          <p:nvPr>
            <p:ph type="body" sz="quarter" idx="10" hasCustomPrompt="1"/>
          </p:nvPr>
        </p:nvSpPr>
        <p:spPr>
          <a:xfrm>
            <a:off x="550681" y="425496"/>
            <a:ext cx="8105269" cy="785532"/>
          </a:xfrm>
          <a:prstGeom prst="rect">
            <a:avLst/>
          </a:prstGeom>
        </p:spPr>
        <p:txBody>
          <a:bodyPr lIns="0"/>
          <a:lstStyle>
            <a:lvl1pPr>
              <a:lnSpc>
                <a:spcPct val="90000"/>
              </a:lnSpc>
              <a:defRPr lang="en-GB" sz="436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8" name="Holder 6">
            <a:extLst>
              <a:ext uri="{FF2B5EF4-FFF2-40B4-BE49-F238E27FC236}">
                <a16:creationId xmlns:a16="http://schemas.microsoft.com/office/drawing/2014/main" id="{FAC6682D-8387-33AD-D97C-9EB88DBFFB9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10" name="Text Placeholder 9">
            <a:extLst>
              <a:ext uri="{FF2B5EF4-FFF2-40B4-BE49-F238E27FC236}">
                <a16:creationId xmlns:a16="http://schemas.microsoft.com/office/drawing/2014/main" id="{128D6AC4-7CB1-6EB2-838D-19790BE1737F}"/>
              </a:ext>
            </a:extLst>
          </p:cNvPr>
          <p:cNvSpPr>
            <a:spLocks noGrp="1"/>
          </p:cNvSpPr>
          <p:nvPr>
            <p:ph type="body" sz="quarter" idx="11"/>
          </p:nvPr>
        </p:nvSpPr>
        <p:spPr>
          <a:xfrm>
            <a:off x="550637" y="1488275"/>
            <a:ext cx="11321762" cy="4574567"/>
          </a:xfrm>
          <a:prstGeom prst="rect">
            <a:avLst/>
          </a:prstGeom>
        </p:spPr>
        <p:txBody>
          <a:bodyPr/>
          <a:lstStyle>
            <a:lvl1pPr>
              <a:defRPr sz="1455">
                <a:solidFill>
                  <a:srgbClr val="383738"/>
                </a:solidFill>
                <a:latin typeface="Poppins" panose="00000500000000000000" pitchFamily="2" charset="0"/>
                <a:cs typeface="Poppins" panose="00000500000000000000" pitchFamily="2" charset="0"/>
              </a:defRPr>
            </a:lvl1pPr>
            <a:lvl2pPr>
              <a:defRPr sz="1455">
                <a:solidFill>
                  <a:srgbClr val="383738"/>
                </a:solidFill>
                <a:latin typeface="Poppins" panose="00000500000000000000" pitchFamily="2" charset="0"/>
                <a:cs typeface="Poppins" panose="00000500000000000000" pitchFamily="2" charset="0"/>
              </a:defRPr>
            </a:lvl2pPr>
            <a:lvl3pPr>
              <a:defRPr sz="1455">
                <a:solidFill>
                  <a:srgbClr val="383738"/>
                </a:solidFill>
                <a:latin typeface="Poppins" panose="00000500000000000000" pitchFamily="2" charset="0"/>
                <a:cs typeface="Poppins" panose="00000500000000000000" pitchFamily="2" charset="0"/>
              </a:defRPr>
            </a:lvl3pPr>
            <a:lvl4pPr>
              <a:defRPr sz="1455">
                <a:solidFill>
                  <a:srgbClr val="383738"/>
                </a:solidFill>
                <a:latin typeface="Poppins" panose="00000500000000000000" pitchFamily="2" charset="0"/>
                <a:cs typeface="Poppins" panose="00000500000000000000" pitchFamily="2" charset="0"/>
              </a:defRPr>
            </a:lvl4pPr>
            <a:lvl5pPr>
              <a:defRPr sz="1455">
                <a:solidFill>
                  <a:srgbClr val="38373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088F6084-EF2E-B618-55AE-C5F46DE74A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7557"/>
            <a:ext cx="1297759" cy="657774"/>
          </a:xfrm>
          <a:prstGeom prst="rect">
            <a:avLst/>
          </a:prstGeom>
        </p:spPr>
      </p:pic>
    </p:spTree>
    <p:extLst>
      <p:ext uri="{BB962C8B-B14F-4D97-AF65-F5344CB8AC3E}">
        <p14:creationId xmlns:p14="http://schemas.microsoft.com/office/powerpoint/2010/main" val="18930316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asic Split Table">
    <p:bg>
      <p:bgPr>
        <a:solidFill>
          <a:srgbClr val="FFFFFF"/>
        </a:solidFill>
        <a:effectLst/>
      </p:bgPr>
    </p:bg>
    <p:spTree>
      <p:nvGrpSpPr>
        <p:cNvPr id="1" name=""/>
        <p:cNvGrpSpPr/>
        <p:nvPr/>
      </p:nvGrpSpPr>
      <p:grpSpPr>
        <a:xfrm>
          <a:off x="0" y="0"/>
          <a:ext cx="0" cy="0"/>
          <a:chOff x="0" y="0"/>
          <a:chExt cx="0" cy="0"/>
        </a:xfrm>
      </p:grpSpPr>
      <p:sp>
        <p:nvSpPr>
          <p:cNvPr id="2" name="white right half">
            <a:extLst>
              <a:ext uri="{FF2B5EF4-FFF2-40B4-BE49-F238E27FC236}">
                <a16:creationId xmlns:a16="http://schemas.microsoft.com/office/drawing/2014/main" id="{C93488C7-5D89-979A-AA32-600564DA21A0}"/>
              </a:ext>
            </a:extLst>
          </p:cNvPr>
          <p:cNvSpPr/>
          <p:nvPr userDrawn="1"/>
        </p:nvSpPr>
        <p:spPr>
          <a:xfrm>
            <a:off x="6096000" y="1"/>
            <a:ext cx="6096000"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3" name="Text Placeholder 8">
            <a:extLst>
              <a:ext uri="{FF2B5EF4-FFF2-40B4-BE49-F238E27FC236}">
                <a16:creationId xmlns:a16="http://schemas.microsoft.com/office/drawing/2014/main" id="{85429B04-CAD3-DC4F-8A63-5C4B8695D600}"/>
              </a:ext>
            </a:extLst>
          </p:cNvPr>
          <p:cNvSpPr>
            <a:spLocks noGrp="1"/>
          </p:cNvSpPr>
          <p:nvPr>
            <p:ph type="body" sz="quarter" idx="10" hasCustomPrompt="1"/>
          </p:nvPr>
        </p:nvSpPr>
        <p:spPr>
          <a:xfrm>
            <a:off x="550681" y="425496"/>
            <a:ext cx="5360475" cy="785532"/>
          </a:xfrm>
          <a:prstGeom prst="rect">
            <a:avLst/>
          </a:prstGeom>
        </p:spPr>
        <p:txBody>
          <a:bodyPr lIns="0"/>
          <a:lstStyle>
            <a:lvl1pPr>
              <a:lnSpc>
                <a:spcPct val="90000"/>
              </a:lnSpc>
              <a:defRPr lang="en-GB" sz="3275"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5" name="Table Placeholder 4">
            <a:extLst>
              <a:ext uri="{FF2B5EF4-FFF2-40B4-BE49-F238E27FC236}">
                <a16:creationId xmlns:a16="http://schemas.microsoft.com/office/drawing/2014/main" id="{8A0FF90A-1D48-4A2F-F78C-9EAAA78670D9}"/>
              </a:ext>
            </a:extLst>
          </p:cNvPr>
          <p:cNvSpPr>
            <a:spLocks noGrp="1"/>
          </p:cNvSpPr>
          <p:nvPr>
            <p:ph type="tbl" sz="quarter" idx="11"/>
          </p:nvPr>
        </p:nvSpPr>
        <p:spPr>
          <a:xfrm>
            <a:off x="550681" y="1442067"/>
            <a:ext cx="5360475" cy="4990437"/>
          </a:xfrm>
          <a:prstGeom prst="rect">
            <a:avLst/>
          </a:prstGeom>
        </p:spPr>
        <p:txBody>
          <a:bodyPr/>
          <a:lstStyle/>
          <a:p>
            <a:endParaRPr lang="en-GB" dirty="0"/>
          </a:p>
        </p:txBody>
      </p:sp>
      <p:sp>
        <p:nvSpPr>
          <p:cNvPr id="9" name="Holder 6">
            <a:extLst>
              <a:ext uri="{FF2B5EF4-FFF2-40B4-BE49-F238E27FC236}">
                <a16:creationId xmlns:a16="http://schemas.microsoft.com/office/drawing/2014/main" id="{2924E4AC-F502-E950-914B-A1F3750F0A5C}"/>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45049847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Basic Split Text">
    <p:bg>
      <p:bgPr>
        <a:solidFill>
          <a:srgbClr val="FFFFFF"/>
        </a:solidFill>
        <a:effectLst/>
      </p:bgPr>
    </p:bg>
    <p:spTree>
      <p:nvGrpSpPr>
        <p:cNvPr id="1" name=""/>
        <p:cNvGrpSpPr/>
        <p:nvPr/>
      </p:nvGrpSpPr>
      <p:grpSpPr>
        <a:xfrm>
          <a:off x="0" y="0"/>
          <a:ext cx="0" cy="0"/>
          <a:chOff x="0" y="0"/>
          <a:chExt cx="0" cy="0"/>
        </a:xfrm>
      </p:grpSpPr>
      <p:sp>
        <p:nvSpPr>
          <p:cNvPr id="2" name="white right half">
            <a:extLst>
              <a:ext uri="{FF2B5EF4-FFF2-40B4-BE49-F238E27FC236}">
                <a16:creationId xmlns:a16="http://schemas.microsoft.com/office/drawing/2014/main" id="{C93488C7-5D89-979A-AA32-600564DA21A0}"/>
              </a:ext>
            </a:extLst>
          </p:cNvPr>
          <p:cNvSpPr/>
          <p:nvPr userDrawn="1"/>
        </p:nvSpPr>
        <p:spPr>
          <a:xfrm>
            <a:off x="6096000" y="1"/>
            <a:ext cx="6096000"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9" name="Holder 6">
            <a:extLst>
              <a:ext uri="{FF2B5EF4-FFF2-40B4-BE49-F238E27FC236}">
                <a16:creationId xmlns:a16="http://schemas.microsoft.com/office/drawing/2014/main" id="{2924E4AC-F502-E950-914B-A1F3750F0A5C}"/>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11" name="Text Placeholder 10">
            <a:extLst>
              <a:ext uri="{FF2B5EF4-FFF2-40B4-BE49-F238E27FC236}">
                <a16:creationId xmlns:a16="http://schemas.microsoft.com/office/drawing/2014/main" id="{71590D42-2C36-EAC9-8382-14334668AD15}"/>
              </a:ext>
            </a:extLst>
          </p:cNvPr>
          <p:cNvSpPr>
            <a:spLocks noGrp="1"/>
          </p:cNvSpPr>
          <p:nvPr>
            <p:ph type="body" sz="quarter" idx="11"/>
          </p:nvPr>
        </p:nvSpPr>
        <p:spPr>
          <a:xfrm>
            <a:off x="550637" y="1488274"/>
            <a:ext cx="5360052" cy="4851814"/>
          </a:xfrm>
          <a:prstGeom prst="rect">
            <a:avLst/>
          </a:prstGeom>
        </p:spPr>
        <p:txBody>
          <a:bodyPr/>
          <a:lstStyle>
            <a:lvl1pPr>
              <a:defRPr sz="1455">
                <a:solidFill>
                  <a:srgbClr val="383738"/>
                </a:solidFill>
                <a:latin typeface="Poppins" panose="00000500000000000000" pitchFamily="2" charset="0"/>
                <a:cs typeface="Poppins" panose="00000500000000000000" pitchFamily="2" charset="0"/>
              </a:defRPr>
            </a:lvl1pPr>
            <a:lvl2pPr>
              <a:defRPr sz="1455">
                <a:solidFill>
                  <a:srgbClr val="383738"/>
                </a:solidFill>
                <a:latin typeface="Poppins" panose="00000500000000000000" pitchFamily="2" charset="0"/>
                <a:cs typeface="Poppins" panose="00000500000000000000" pitchFamily="2" charset="0"/>
              </a:defRPr>
            </a:lvl2pPr>
            <a:lvl3pPr>
              <a:defRPr sz="1455">
                <a:solidFill>
                  <a:srgbClr val="383738"/>
                </a:solidFill>
                <a:latin typeface="Poppins" panose="00000500000000000000" pitchFamily="2" charset="0"/>
                <a:cs typeface="Poppins" panose="00000500000000000000" pitchFamily="2" charset="0"/>
              </a:defRPr>
            </a:lvl3pPr>
            <a:lvl4pPr>
              <a:defRPr sz="1455">
                <a:solidFill>
                  <a:srgbClr val="383738"/>
                </a:solidFill>
                <a:latin typeface="Poppins" panose="00000500000000000000" pitchFamily="2" charset="0"/>
                <a:cs typeface="Poppins" panose="00000500000000000000" pitchFamily="2" charset="0"/>
              </a:defRPr>
            </a:lvl4pPr>
            <a:lvl5pPr>
              <a:defRPr sz="1455">
                <a:solidFill>
                  <a:srgbClr val="38373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a:extLst>
              <a:ext uri="{FF2B5EF4-FFF2-40B4-BE49-F238E27FC236}">
                <a16:creationId xmlns:a16="http://schemas.microsoft.com/office/drawing/2014/main" id="{DF84EA9B-CCC4-B1A1-139F-9DB5ED00A218}"/>
              </a:ext>
            </a:extLst>
          </p:cNvPr>
          <p:cNvSpPr>
            <a:spLocks noGrp="1"/>
          </p:cNvSpPr>
          <p:nvPr>
            <p:ph type="body" sz="quarter" idx="10" hasCustomPrompt="1"/>
          </p:nvPr>
        </p:nvSpPr>
        <p:spPr>
          <a:xfrm>
            <a:off x="550681" y="425496"/>
            <a:ext cx="5360475" cy="785532"/>
          </a:xfrm>
          <a:prstGeom prst="rect">
            <a:avLst/>
          </a:prstGeom>
        </p:spPr>
        <p:txBody>
          <a:bodyPr lIns="0"/>
          <a:lstStyle>
            <a:lvl1pPr>
              <a:lnSpc>
                <a:spcPct val="90000"/>
              </a:lnSpc>
              <a:defRPr lang="en-GB" sz="3275"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Tree>
    <p:extLst>
      <p:ext uri="{BB962C8B-B14F-4D97-AF65-F5344CB8AC3E}">
        <p14:creationId xmlns:p14="http://schemas.microsoft.com/office/powerpoint/2010/main" val="188404774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lide Title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104440C-04FA-CDA9-3664-06D22AEB90C8}"/>
              </a:ext>
            </a:extLst>
          </p:cNvPr>
          <p:cNvSpPr>
            <a:spLocks noGrp="1"/>
          </p:cNvSpPr>
          <p:nvPr>
            <p:ph type="pic" sz="quarter" idx="14"/>
          </p:nvPr>
        </p:nvSpPr>
        <p:spPr>
          <a:xfrm>
            <a:off x="0" y="0"/>
            <a:ext cx="12192000" cy="6858000"/>
          </a:xfrm>
          <a:prstGeom prst="rect">
            <a:avLst/>
          </a:prstGeom>
          <a:solidFill>
            <a:srgbClr val="282828"/>
          </a:solidFill>
        </p:spPr>
        <p:txBody>
          <a:bodyPr/>
          <a:lstStyle/>
          <a:p>
            <a:endParaRPr lang="en-GB"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6" b="1" i="0" spc="-85" dirty="0">
                <a:gradFill flip="none" rotWithShape="1">
                  <a:gsLst>
                    <a:gs pos="0">
                      <a:srgbClr val="01863B"/>
                    </a:gs>
                    <a:gs pos="7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chemeClr val="bg1"/>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847B631E-8E16-9FAD-C898-7E2EF86A8CE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74FF2558-7B35-66B2-7932-D73F303131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737811174"/>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lide Title White no logo">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3AC9A2-8054-52A3-D5B8-CEE708D3B672}"/>
              </a:ext>
            </a:extLst>
          </p:cNvPr>
          <p:cNvSpPr>
            <a:spLocks noGrp="1"/>
          </p:cNvSpPr>
          <p:nvPr>
            <p:ph type="pic" sz="quarter" idx="15"/>
          </p:nvPr>
        </p:nvSpPr>
        <p:spPr>
          <a:xfrm>
            <a:off x="0" y="0"/>
            <a:ext cx="12192000" cy="6858000"/>
          </a:xfrm>
          <a:prstGeom prst="rect">
            <a:avLst/>
          </a:prstGeom>
        </p:spPr>
        <p:txBody>
          <a:bodyPr/>
          <a:lstStyle/>
          <a:p>
            <a:endParaRPr lang="en-GB" dirty="0"/>
          </a:p>
        </p:txBody>
      </p:sp>
      <p:sp>
        <p:nvSpPr>
          <p:cNvPr id="9" name="title">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6441673" cy="1469758"/>
          </a:xfrm>
          <a:prstGeom prst="rect">
            <a:avLst/>
          </a:prstGeom>
        </p:spPr>
        <p:txBody>
          <a:bodyPr lIns="0"/>
          <a:lstStyle>
            <a:lvl1pPr>
              <a:lnSpc>
                <a:spcPct val="90000"/>
              </a:lnSpc>
              <a:defRPr lang="en-GB" sz="530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1" name="subtitle">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013131"/>
            <a:ext cx="4688490" cy="755463"/>
          </a:xfrm>
          <a:prstGeom prst="rect">
            <a:avLst/>
          </a:prstGeom>
        </p:spPr>
        <p:txBody>
          <a:bodyPr vert="horz" wrap="square" lIns="0" tIns="16510" rIns="0" bIns="0" rtlCol="0">
            <a:spAutoFit/>
          </a:bodyPr>
          <a:lstStyle>
            <a:lvl1pPr>
              <a:defRPr lang="en-GB" sz="5307" b="1" i="0" spc="-85" dirty="0">
                <a:solidFill>
                  <a:srgbClr val="282828"/>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LBG">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3995623"/>
            <a:ext cx="4707745" cy="193964"/>
          </a:xfrm>
          <a:prstGeom prst="rect">
            <a:avLst/>
          </a:prstGeom>
        </p:spPr>
        <p:txBody>
          <a:bodyPr vert="horz" wrap="square" lIns="0" tIns="16510" rIns="0" bIns="0" rtlCol="0">
            <a:spAutoFit/>
          </a:bodyPr>
          <a:lstStyle>
            <a:lvl1pPr>
              <a:defRPr lang="en-US" sz="1152" b="1"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date">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199852"/>
            <a:ext cx="4707745" cy="193964"/>
          </a:xfrm>
          <a:prstGeom prst="rect">
            <a:avLst/>
          </a:prstGeom>
        </p:spPr>
        <p:txBody>
          <a:bodyPr vert="horz" wrap="square" lIns="0" tIns="16510" rIns="0" bIns="0" rtlCol="0">
            <a:spAutoFit/>
          </a:bodyPr>
          <a:lstStyle>
            <a:lvl1pPr>
              <a:defRPr lang="en-US" sz="1152" dirty="0"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D343A3D9-8CFF-5F2E-0F5D-EA7841586DC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367561611"/>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Title Picture No Logo White text">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3AC9A2-8054-52A3-D5B8-CEE708D3B672}"/>
              </a:ext>
            </a:extLst>
          </p:cNvPr>
          <p:cNvSpPr>
            <a:spLocks noGrp="1"/>
          </p:cNvSpPr>
          <p:nvPr>
            <p:ph type="pic" sz="quarter" idx="15"/>
          </p:nvPr>
        </p:nvSpPr>
        <p:spPr>
          <a:xfrm>
            <a:off x="0" y="0"/>
            <a:ext cx="12192000" cy="6858000"/>
          </a:xfrm>
          <a:prstGeom prst="rect">
            <a:avLst/>
          </a:prstGeom>
        </p:spPr>
        <p:txBody>
          <a:bodyPr/>
          <a:lstStyle/>
          <a:p>
            <a:endParaRPr lang="en-GB" dirty="0"/>
          </a:p>
        </p:txBody>
      </p:sp>
      <p:sp>
        <p:nvSpPr>
          <p:cNvPr id="9" name="title">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6441673" cy="1469758"/>
          </a:xfrm>
          <a:prstGeom prst="rect">
            <a:avLst/>
          </a:prstGeom>
        </p:spPr>
        <p:txBody>
          <a:bodyPr lIns="0"/>
          <a:lstStyle>
            <a:lvl1pPr>
              <a:lnSpc>
                <a:spcPct val="90000"/>
              </a:lnSpc>
              <a:defRPr lang="en-GB" sz="530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1" name="subtitle">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013131"/>
            <a:ext cx="4688490" cy="755463"/>
          </a:xfrm>
          <a:prstGeom prst="rect">
            <a:avLst/>
          </a:prstGeom>
        </p:spPr>
        <p:txBody>
          <a:bodyPr vert="horz" wrap="square" lIns="0" tIns="16510" rIns="0" bIns="0" rtlCol="0">
            <a:spAutoFit/>
          </a:bodyPr>
          <a:lstStyle>
            <a:lvl1pPr>
              <a:defRPr lang="en-GB" sz="5307" b="1" i="0" spc="-85" dirty="0">
                <a:solidFill>
                  <a:srgbClr val="FFFFFF"/>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LBG">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3995623"/>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date">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199852"/>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D343A3D9-8CFF-5F2E-0F5D-EA7841586DC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387544865"/>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Photo with Quot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3AC9A2-8054-52A3-D5B8-CEE708D3B672}"/>
              </a:ext>
            </a:extLst>
          </p:cNvPr>
          <p:cNvSpPr>
            <a:spLocks noGrp="1"/>
          </p:cNvSpPr>
          <p:nvPr>
            <p:ph type="pic" sz="quarter" idx="15"/>
          </p:nvPr>
        </p:nvSpPr>
        <p:spPr>
          <a:xfrm>
            <a:off x="0" y="0"/>
            <a:ext cx="12192000" cy="6858000"/>
          </a:xfrm>
          <a:prstGeom prst="rect">
            <a:avLst/>
          </a:prstGeom>
        </p:spPr>
        <p:txBody>
          <a:bodyPr/>
          <a:lstStyle/>
          <a:p>
            <a:endParaRPr lang="en-GB" dirty="0"/>
          </a:p>
        </p:txBody>
      </p:sp>
      <p:sp>
        <p:nvSpPr>
          <p:cNvPr id="2" name="Holder 6">
            <a:extLst>
              <a:ext uri="{FF2B5EF4-FFF2-40B4-BE49-F238E27FC236}">
                <a16:creationId xmlns:a16="http://schemas.microsoft.com/office/drawing/2014/main" id="{D343A3D9-8CFF-5F2E-0F5D-EA7841586DC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4">
            <a:extLst>
              <a:ext uri="{FF2B5EF4-FFF2-40B4-BE49-F238E27FC236}">
                <a16:creationId xmlns:a16="http://schemas.microsoft.com/office/drawing/2014/main" id="{DB47AB33-7278-D9E5-C858-D503FE399339}"/>
              </a:ext>
            </a:extLst>
          </p:cNvPr>
          <p:cNvSpPr>
            <a:spLocks noGrp="1"/>
          </p:cNvSpPr>
          <p:nvPr>
            <p:ph type="body" sz="quarter" idx="10"/>
          </p:nvPr>
        </p:nvSpPr>
        <p:spPr>
          <a:xfrm>
            <a:off x="835439" y="1164820"/>
            <a:ext cx="7848172" cy="1955769"/>
          </a:xfrm>
          <a:prstGeom prst="rect">
            <a:avLst/>
          </a:prstGeom>
        </p:spPr>
        <p:txBody>
          <a:bodyPr/>
          <a:lstStyle>
            <a:lvl1pPr>
              <a:lnSpc>
                <a:spcPct val="90000"/>
              </a:lnSpc>
              <a:defRPr sz="4851" b="1">
                <a:solidFill>
                  <a:srgbClr val="FFFFFF"/>
                </a:solidFill>
                <a:latin typeface="Poppins" panose="00000500000000000000" pitchFamily="2" charset="0"/>
                <a:cs typeface="Poppins" panose="00000500000000000000" pitchFamily="2" charset="0"/>
              </a:defRPr>
            </a:lvl1pPr>
            <a:lvl2pPr>
              <a:defRPr sz="5306" b="1">
                <a:solidFill>
                  <a:srgbClr val="FFFFFF"/>
                </a:solidFill>
                <a:latin typeface="Poppins" panose="00000500000000000000" pitchFamily="2" charset="0"/>
                <a:cs typeface="Poppins" panose="00000500000000000000" pitchFamily="2" charset="0"/>
              </a:defRPr>
            </a:lvl2pPr>
            <a:lvl3pPr>
              <a:defRPr sz="5306" b="1">
                <a:solidFill>
                  <a:srgbClr val="FFFFFF"/>
                </a:solidFill>
                <a:latin typeface="Poppins" panose="00000500000000000000" pitchFamily="2" charset="0"/>
                <a:cs typeface="Poppins" panose="00000500000000000000" pitchFamily="2" charset="0"/>
              </a:defRPr>
            </a:lvl3pPr>
            <a:lvl4pPr>
              <a:defRPr sz="5306" b="1">
                <a:solidFill>
                  <a:srgbClr val="FFFFFF"/>
                </a:solidFill>
                <a:latin typeface="Poppins" panose="00000500000000000000" pitchFamily="2" charset="0"/>
                <a:cs typeface="Poppins" panose="00000500000000000000" pitchFamily="2" charset="0"/>
              </a:defRPr>
            </a:lvl4pPr>
            <a:lvl5pPr>
              <a:defRPr sz="5306" b="1">
                <a:solidFill>
                  <a:srgbClr val="FFFFFF"/>
                </a:solidFill>
                <a:latin typeface="Poppins" panose="00000500000000000000" pitchFamily="2" charset="0"/>
                <a:cs typeface="Poppins" panose="00000500000000000000" pitchFamily="2" charset="0"/>
              </a:defRPr>
            </a:lvl5pPr>
          </a:lstStyle>
          <a:p>
            <a:pPr lvl="0"/>
            <a:r>
              <a:rPr lang="en-US"/>
              <a:t>Click to edit Master text styles</a:t>
            </a:r>
          </a:p>
        </p:txBody>
      </p:sp>
    </p:spTree>
    <p:extLst>
      <p:ext uri="{BB962C8B-B14F-4D97-AF65-F5344CB8AC3E}">
        <p14:creationId xmlns:p14="http://schemas.microsoft.com/office/powerpoint/2010/main" val="880770397"/>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tatement Slide">
    <p:bg>
      <p:bgPr>
        <a:solidFill>
          <a:srgbClr val="282828"/>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8599B6E0-D573-AC7A-67D0-EB77B31D54E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4">
            <a:extLst>
              <a:ext uri="{FF2B5EF4-FFF2-40B4-BE49-F238E27FC236}">
                <a16:creationId xmlns:a16="http://schemas.microsoft.com/office/drawing/2014/main" id="{D792F1C6-2A86-E42B-0B26-242B6EB31B98}"/>
              </a:ext>
            </a:extLst>
          </p:cNvPr>
          <p:cNvSpPr>
            <a:spLocks noGrp="1"/>
          </p:cNvSpPr>
          <p:nvPr>
            <p:ph type="body" sz="quarter" idx="10"/>
          </p:nvPr>
        </p:nvSpPr>
        <p:spPr>
          <a:xfrm>
            <a:off x="835439" y="733907"/>
            <a:ext cx="7848172" cy="4589610"/>
          </a:xfrm>
          <a:prstGeom prst="rect">
            <a:avLst/>
          </a:prstGeom>
        </p:spPr>
        <p:txBody>
          <a:bodyPr/>
          <a:lstStyle>
            <a:lvl1pPr>
              <a:lnSpc>
                <a:spcPct val="90000"/>
              </a:lnSpc>
              <a:defRPr sz="4851" b="1">
                <a:solidFill>
                  <a:srgbClr val="FFFFFF"/>
                </a:solidFill>
                <a:latin typeface="Poppins" panose="00000500000000000000" pitchFamily="2" charset="0"/>
                <a:cs typeface="Poppins" panose="00000500000000000000" pitchFamily="2" charset="0"/>
              </a:defRPr>
            </a:lvl1pPr>
            <a:lvl2pPr>
              <a:defRPr sz="5306" b="1">
                <a:solidFill>
                  <a:srgbClr val="FFFFFF"/>
                </a:solidFill>
                <a:latin typeface="Poppins" panose="00000500000000000000" pitchFamily="2" charset="0"/>
                <a:cs typeface="Poppins" panose="00000500000000000000" pitchFamily="2" charset="0"/>
              </a:defRPr>
            </a:lvl2pPr>
            <a:lvl3pPr>
              <a:defRPr sz="5306" b="1">
                <a:solidFill>
                  <a:srgbClr val="FFFFFF"/>
                </a:solidFill>
                <a:latin typeface="Poppins" panose="00000500000000000000" pitchFamily="2" charset="0"/>
                <a:cs typeface="Poppins" panose="00000500000000000000" pitchFamily="2" charset="0"/>
              </a:defRPr>
            </a:lvl3pPr>
            <a:lvl4pPr>
              <a:defRPr sz="5306" b="1">
                <a:solidFill>
                  <a:srgbClr val="FFFFFF"/>
                </a:solidFill>
                <a:latin typeface="Poppins" panose="00000500000000000000" pitchFamily="2" charset="0"/>
                <a:cs typeface="Poppins" panose="00000500000000000000" pitchFamily="2" charset="0"/>
              </a:defRPr>
            </a:lvl4pPr>
            <a:lvl5pPr>
              <a:defRPr sz="5306" b="1">
                <a:solidFill>
                  <a:srgbClr val="FFFFFF"/>
                </a:solidFill>
                <a:latin typeface="Poppins" panose="00000500000000000000" pitchFamily="2" charset="0"/>
                <a:cs typeface="Poppins" panose="00000500000000000000" pitchFamily="2"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332EF91A-7387-CF3B-1F99-5BDA029927BE}"/>
              </a:ext>
            </a:extLst>
          </p:cNvPr>
          <p:cNvSpPr>
            <a:spLocks noGrp="1"/>
          </p:cNvSpPr>
          <p:nvPr>
            <p:ph type="pic" sz="quarter" idx="11"/>
          </p:nvPr>
        </p:nvSpPr>
        <p:spPr>
          <a:xfrm>
            <a:off x="0" y="2735884"/>
            <a:ext cx="7303648" cy="4122116"/>
          </a:xfrm>
          <a:prstGeom prst="rect">
            <a:avLst/>
          </a:prstGeom>
        </p:spPr>
        <p:txBody>
          <a:bodyPr/>
          <a:lstStyle/>
          <a:p>
            <a:endParaRPr lang="en-GB" dirty="0"/>
          </a:p>
        </p:txBody>
      </p:sp>
      <p:pic>
        <p:nvPicPr>
          <p:cNvPr id="3" name="Picture 2">
            <a:extLst>
              <a:ext uri="{FF2B5EF4-FFF2-40B4-BE49-F238E27FC236}">
                <a16:creationId xmlns:a16="http://schemas.microsoft.com/office/drawing/2014/main" id="{4207F952-F4FB-A657-7D87-C63E9FBAD6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319794592"/>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Quot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D3AC9A2-8054-52A3-D5B8-CEE708D3B672}"/>
              </a:ext>
            </a:extLst>
          </p:cNvPr>
          <p:cNvSpPr>
            <a:spLocks noGrp="1"/>
          </p:cNvSpPr>
          <p:nvPr>
            <p:ph type="pic" sz="quarter" idx="15"/>
          </p:nvPr>
        </p:nvSpPr>
        <p:spPr>
          <a:xfrm>
            <a:off x="0" y="0"/>
            <a:ext cx="12192000" cy="6858000"/>
          </a:xfrm>
          <a:prstGeom prst="rect">
            <a:avLst/>
          </a:prstGeom>
        </p:spPr>
        <p:txBody>
          <a:bodyPr/>
          <a:lstStyle/>
          <a:p>
            <a:endParaRPr lang="en-GB" dirty="0"/>
          </a:p>
        </p:txBody>
      </p:sp>
      <p:sp>
        <p:nvSpPr>
          <p:cNvPr id="2" name="Holder 6">
            <a:extLst>
              <a:ext uri="{FF2B5EF4-FFF2-40B4-BE49-F238E27FC236}">
                <a16:creationId xmlns:a16="http://schemas.microsoft.com/office/drawing/2014/main" id="{D343A3D9-8CFF-5F2E-0F5D-EA7841586DCE}"/>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4">
            <a:extLst>
              <a:ext uri="{FF2B5EF4-FFF2-40B4-BE49-F238E27FC236}">
                <a16:creationId xmlns:a16="http://schemas.microsoft.com/office/drawing/2014/main" id="{DB47AB33-7278-D9E5-C858-D503FE399339}"/>
              </a:ext>
            </a:extLst>
          </p:cNvPr>
          <p:cNvSpPr>
            <a:spLocks noGrp="1"/>
          </p:cNvSpPr>
          <p:nvPr>
            <p:ph type="body" sz="quarter" idx="10"/>
          </p:nvPr>
        </p:nvSpPr>
        <p:spPr>
          <a:xfrm>
            <a:off x="835439" y="1164821"/>
            <a:ext cx="7848172" cy="1955769"/>
          </a:xfrm>
          <a:prstGeom prst="rect">
            <a:avLst/>
          </a:prstGeom>
        </p:spPr>
        <p:txBody>
          <a:bodyPr/>
          <a:lstStyle>
            <a:lvl1pPr>
              <a:lnSpc>
                <a:spcPct val="90000"/>
              </a:lnSpc>
              <a:defRPr sz="3638" b="1">
                <a:solidFill>
                  <a:srgbClr val="FFFFFF"/>
                </a:solidFill>
                <a:latin typeface="Poppins" panose="00000500000000000000" pitchFamily="2" charset="0"/>
                <a:cs typeface="Poppins" panose="00000500000000000000" pitchFamily="2" charset="0"/>
              </a:defRPr>
            </a:lvl1pPr>
            <a:lvl2pPr>
              <a:defRPr sz="3980" b="1">
                <a:solidFill>
                  <a:srgbClr val="FFFFFF"/>
                </a:solidFill>
                <a:latin typeface="Poppins" panose="00000500000000000000" pitchFamily="2" charset="0"/>
                <a:cs typeface="Poppins" panose="00000500000000000000" pitchFamily="2" charset="0"/>
              </a:defRPr>
            </a:lvl2pPr>
            <a:lvl3pPr>
              <a:defRPr sz="3980" b="1">
                <a:solidFill>
                  <a:srgbClr val="FFFFFF"/>
                </a:solidFill>
                <a:latin typeface="Poppins" panose="00000500000000000000" pitchFamily="2" charset="0"/>
                <a:cs typeface="Poppins" panose="00000500000000000000" pitchFamily="2" charset="0"/>
              </a:defRPr>
            </a:lvl3pPr>
            <a:lvl4pPr>
              <a:defRPr sz="3980" b="1">
                <a:solidFill>
                  <a:srgbClr val="FFFFFF"/>
                </a:solidFill>
                <a:latin typeface="Poppins" panose="00000500000000000000" pitchFamily="2" charset="0"/>
                <a:cs typeface="Poppins" panose="00000500000000000000" pitchFamily="2" charset="0"/>
              </a:defRPr>
            </a:lvl4pPr>
            <a:lvl5pPr>
              <a:defRPr sz="3980" b="1">
                <a:solidFill>
                  <a:srgbClr val="FFFFFF"/>
                </a:solidFill>
                <a:latin typeface="Poppins" panose="00000500000000000000" pitchFamily="2" charset="0"/>
                <a:cs typeface="Poppins" panose="00000500000000000000" pitchFamily="2" charset="0"/>
              </a:defRPr>
            </a:lvl5pPr>
          </a:lstStyle>
          <a:p>
            <a:pPr lvl="0"/>
            <a:r>
              <a:rPr lang="en-US"/>
              <a:t>Click to edit Master text styles</a:t>
            </a:r>
          </a:p>
        </p:txBody>
      </p:sp>
    </p:spTree>
    <p:extLst>
      <p:ext uri="{BB962C8B-B14F-4D97-AF65-F5344CB8AC3E}">
        <p14:creationId xmlns:p14="http://schemas.microsoft.com/office/powerpoint/2010/main" val="4112327537"/>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Statement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8E044B-8E58-1803-CA56-5A388DB94065}"/>
              </a:ext>
            </a:extLst>
          </p:cNvPr>
          <p:cNvSpPr/>
          <p:nvPr userDrawn="1"/>
        </p:nvSpPr>
        <p:spPr>
          <a:xfrm>
            <a:off x="1" y="0"/>
            <a:ext cx="12191999" cy="6858000"/>
          </a:xfrm>
          <a:prstGeom prst="rect">
            <a:avLst/>
          </a:prstGeom>
          <a:gradFill>
            <a:gsLst>
              <a:gs pos="77000">
                <a:srgbClr val="64AD1C"/>
              </a:gs>
              <a:gs pos="38000">
                <a:srgbClr val="00863B"/>
              </a:gs>
              <a:gs pos="96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6">
            <a:extLst>
              <a:ext uri="{FF2B5EF4-FFF2-40B4-BE49-F238E27FC236}">
                <a16:creationId xmlns:a16="http://schemas.microsoft.com/office/drawing/2014/main" id="{8599B6E0-D573-AC7A-67D0-EB77B31D54E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4">
            <a:extLst>
              <a:ext uri="{FF2B5EF4-FFF2-40B4-BE49-F238E27FC236}">
                <a16:creationId xmlns:a16="http://schemas.microsoft.com/office/drawing/2014/main" id="{D792F1C6-2A86-E42B-0B26-242B6EB31B98}"/>
              </a:ext>
            </a:extLst>
          </p:cNvPr>
          <p:cNvSpPr>
            <a:spLocks noGrp="1"/>
          </p:cNvSpPr>
          <p:nvPr>
            <p:ph type="body" sz="quarter" idx="10"/>
          </p:nvPr>
        </p:nvSpPr>
        <p:spPr>
          <a:xfrm>
            <a:off x="835439" y="733907"/>
            <a:ext cx="7848172" cy="4589610"/>
          </a:xfrm>
          <a:prstGeom prst="rect">
            <a:avLst/>
          </a:prstGeom>
        </p:spPr>
        <p:txBody>
          <a:bodyPr/>
          <a:lstStyle>
            <a:lvl1pPr>
              <a:lnSpc>
                <a:spcPct val="90000"/>
              </a:lnSpc>
              <a:defRPr sz="5306" b="1">
                <a:solidFill>
                  <a:srgbClr val="FFFFFF"/>
                </a:solidFill>
                <a:latin typeface="Poppins" panose="00000500000000000000" pitchFamily="2" charset="0"/>
                <a:cs typeface="Poppins" panose="00000500000000000000" pitchFamily="2" charset="0"/>
              </a:defRPr>
            </a:lvl1pPr>
            <a:lvl2pPr>
              <a:defRPr sz="5306" b="1">
                <a:solidFill>
                  <a:srgbClr val="FFFFFF"/>
                </a:solidFill>
                <a:latin typeface="Poppins" panose="00000500000000000000" pitchFamily="2" charset="0"/>
                <a:cs typeface="Poppins" panose="00000500000000000000" pitchFamily="2" charset="0"/>
              </a:defRPr>
            </a:lvl2pPr>
            <a:lvl3pPr>
              <a:defRPr sz="5306" b="1">
                <a:solidFill>
                  <a:srgbClr val="FFFFFF"/>
                </a:solidFill>
                <a:latin typeface="Poppins" panose="00000500000000000000" pitchFamily="2" charset="0"/>
                <a:cs typeface="Poppins" panose="00000500000000000000" pitchFamily="2" charset="0"/>
              </a:defRPr>
            </a:lvl3pPr>
            <a:lvl4pPr>
              <a:defRPr sz="5306" b="1">
                <a:solidFill>
                  <a:srgbClr val="FFFFFF"/>
                </a:solidFill>
                <a:latin typeface="Poppins" panose="00000500000000000000" pitchFamily="2" charset="0"/>
                <a:cs typeface="Poppins" panose="00000500000000000000" pitchFamily="2" charset="0"/>
              </a:defRPr>
            </a:lvl4pPr>
            <a:lvl5pPr>
              <a:defRPr sz="5306" b="1">
                <a:solidFill>
                  <a:srgbClr val="FFFFFF"/>
                </a:solidFill>
                <a:latin typeface="Poppins" panose="00000500000000000000" pitchFamily="2" charset="0"/>
                <a:cs typeface="Poppins" panose="00000500000000000000" pitchFamily="2"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332EF91A-7387-CF3B-1F99-5BDA029927BE}"/>
              </a:ext>
            </a:extLst>
          </p:cNvPr>
          <p:cNvSpPr>
            <a:spLocks noGrp="1"/>
          </p:cNvSpPr>
          <p:nvPr>
            <p:ph type="pic" sz="quarter" idx="11"/>
          </p:nvPr>
        </p:nvSpPr>
        <p:spPr>
          <a:xfrm>
            <a:off x="0" y="2735884"/>
            <a:ext cx="7303648" cy="4122116"/>
          </a:xfrm>
          <a:prstGeom prst="rect">
            <a:avLst/>
          </a:prstGeom>
        </p:spPr>
        <p:txBody>
          <a:bodyPr/>
          <a:lstStyle/>
          <a:p>
            <a:endParaRPr lang="en-GB" dirty="0"/>
          </a:p>
        </p:txBody>
      </p:sp>
      <p:pic>
        <p:nvPicPr>
          <p:cNvPr id="4" name="Picture 3">
            <a:extLst>
              <a:ext uri="{FF2B5EF4-FFF2-40B4-BE49-F238E27FC236}">
                <a16:creationId xmlns:a16="http://schemas.microsoft.com/office/drawing/2014/main" id="{674D1AE9-28A7-07F1-47A0-C53FECFC09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347549747"/>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rgbClr val="282828"/>
        </a:solidFill>
        <a:effectLst/>
      </p:bgPr>
    </p:bg>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7991E173-1232-62F2-4C26-DFD9BDF37250}"/>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5" name="Picture 4">
            <a:extLst>
              <a:ext uri="{FF2B5EF4-FFF2-40B4-BE49-F238E27FC236}">
                <a16:creationId xmlns:a16="http://schemas.microsoft.com/office/drawing/2014/main" id="{CC7C0627-2AB4-9511-52B9-3F44C048B51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Text Placeholder 8">
            <a:extLst>
              <a:ext uri="{FF2B5EF4-FFF2-40B4-BE49-F238E27FC236}">
                <a16:creationId xmlns:a16="http://schemas.microsoft.com/office/drawing/2014/main" id="{DB757770-4206-0C76-4E41-ED64E1B93807}"/>
              </a:ext>
            </a:extLst>
          </p:cNvPr>
          <p:cNvSpPr>
            <a:spLocks noGrp="1"/>
          </p:cNvSpPr>
          <p:nvPr>
            <p:ph type="body" sz="quarter" idx="10" hasCustomPrompt="1"/>
          </p:nvPr>
        </p:nvSpPr>
        <p:spPr>
          <a:xfrm>
            <a:off x="550681" y="425496"/>
            <a:ext cx="8105269" cy="785532"/>
          </a:xfrm>
          <a:prstGeom prst="rect">
            <a:avLst/>
          </a:prstGeom>
        </p:spPr>
        <p:txBody>
          <a:bodyPr lIns="0"/>
          <a:lstStyle>
            <a:lvl1pPr>
              <a:lnSpc>
                <a:spcPct val="90000"/>
              </a:lnSpc>
              <a:defRPr lang="en-GB" sz="4366" b="1" i="0" spc="-85" dirty="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 here</a:t>
            </a:r>
          </a:p>
        </p:txBody>
      </p:sp>
      <p:sp>
        <p:nvSpPr>
          <p:cNvPr id="7" name="Holder 6">
            <a:extLst>
              <a:ext uri="{FF2B5EF4-FFF2-40B4-BE49-F238E27FC236}">
                <a16:creationId xmlns:a16="http://schemas.microsoft.com/office/drawing/2014/main" id="{7DB74945-0F7F-BA03-F46B-DCE67715EBF6}"/>
              </a:ext>
            </a:extLst>
          </p:cNvPr>
          <p:cNvSpPr txBox="1">
            <a:spLocks/>
          </p:cNvSpPr>
          <p:nvPr userDrawn="1"/>
        </p:nvSpPr>
        <p:spPr>
          <a:xfrm>
            <a:off x="9053270" y="6432504"/>
            <a:ext cx="2804160" cy="130677"/>
          </a:xfrm>
          <a:prstGeom prst="rect">
            <a:avLst/>
          </a:prstGeom>
        </p:spPr>
        <p:txBody>
          <a:bodyPr wrap="square" lIns="0" tIns="0" rIns="0" bIns="0">
            <a:spAutoFit/>
          </a:bodyPr>
          <a:lstStyle>
            <a:defPPr>
              <a:defRPr kern="0"/>
            </a:defPPr>
            <a:lvl1pPr algn="r">
              <a:defRPr sz="1400">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z="849" smtClean="0"/>
              <a:pPr/>
              <a:t>‹#›</a:t>
            </a:fld>
            <a:endParaRPr lang="en-GB" sz="849" dirty="0"/>
          </a:p>
        </p:txBody>
      </p:sp>
      <p:sp>
        <p:nvSpPr>
          <p:cNvPr id="8" name="Text Placeholder 9">
            <a:extLst>
              <a:ext uri="{FF2B5EF4-FFF2-40B4-BE49-F238E27FC236}">
                <a16:creationId xmlns:a16="http://schemas.microsoft.com/office/drawing/2014/main" id="{FD9A6C18-A68D-D674-BF2A-165A19732480}"/>
              </a:ext>
            </a:extLst>
          </p:cNvPr>
          <p:cNvSpPr>
            <a:spLocks noGrp="1"/>
          </p:cNvSpPr>
          <p:nvPr>
            <p:ph type="body" sz="quarter" idx="11"/>
          </p:nvPr>
        </p:nvSpPr>
        <p:spPr>
          <a:xfrm>
            <a:off x="550637" y="1488275"/>
            <a:ext cx="11321762" cy="4574567"/>
          </a:xfrm>
          <a:prstGeom prst="rect">
            <a:avLst/>
          </a:prstGeom>
        </p:spPr>
        <p:txBody>
          <a:bodyPr/>
          <a:lstStyle>
            <a:lvl1pPr>
              <a:defRPr sz="1455">
                <a:solidFill>
                  <a:schemeClr val="bg1"/>
                </a:solidFill>
                <a:latin typeface="Poppins" panose="00000500000000000000" pitchFamily="2" charset="0"/>
                <a:cs typeface="Poppins" panose="00000500000000000000" pitchFamily="2" charset="0"/>
              </a:defRPr>
            </a:lvl1pPr>
            <a:lvl2pPr>
              <a:defRPr sz="1455">
                <a:solidFill>
                  <a:schemeClr val="bg1"/>
                </a:solidFill>
                <a:latin typeface="Poppins" panose="00000500000000000000" pitchFamily="2" charset="0"/>
                <a:cs typeface="Poppins" panose="00000500000000000000" pitchFamily="2" charset="0"/>
              </a:defRPr>
            </a:lvl2pPr>
            <a:lvl3pPr>
              <a:defRPr sz="1455">
                <a:solidFill>
                  <a:schemeClr val="bg1"/>
                </a:solidFill>
                <a:latin typeface="Poppins" panose="00000500000000000000" pitchFamily="2" charset="0"/>
                <a:cs typeface="Poppins" panose="00000500000000000000" pitchFamily="2" charset="0"/>
              </a:defRPr>
            </a:lvl3pPr>
            <a:lvl4pPr>
              <a:defRPr sz="1455">
                <a:solidFill>
                  <a:schemeClr val="bg1"/>
                </a:solidFill>
                <a:latin typeface="Poppins" panose="00000500000000000000" pitchFamily="2" charset="0"/>
                <a:cs typeface="Poppins" panose="00000500000000000000" pitchFamily="2" charset="0"/>
              </a:defRPr>
            </a:lvl4pPr>
            <a:lvl5pP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80771421"/>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ext Only White BG">
    <p:bg>
      <p:bgPr>
        <a:solidFill>
          <a:srgbClr val="FFFFFF"/>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385787"/>
            <a:ext cx="8243902" cy="1469758"/>
          </a:xfrm>
          <a:prstGeom prst="rect">
            <a:avLst/>
          </a:prstGeom>
        </p:spPr>
        <p:txBody>
          <a:bodyPr lIns="0"/>
          <a:lstStyle>
            <a:lvl1pPr>
              <a:lnSpc>
                <a:spcPct val="90000"/>
              </a:lnSpc>
              <a:defRPr lang="en-GB" sz="4851"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96893" y="2142817"/>
            <a:ext cx="8225556"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BCA0D032-C06D-A012-2254-514C66032B04}"/>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2" name="Picture 1">
            <a:extLst>
              <a:ext uri="{FF2B5EF4-FFF2-40B4-BE49-F238E27FC236}">
                <a16:creationId xmlns:a16="http://schemas.microsoft.com/office/drawing/2014/main" id="{9867B4DB-4D39-935F-6874-95545F6887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376820460"/>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lank Simple">
    <p:bg>
      <p:bgPr>
        <a:solidFill>
          <a:srgbClr val="FFFFFF"/>
        </a:solidFill>
        <a:effectLst/>
      </p:bgPr>
    </p:bg>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BCA0D032-C06D-A012-2254-514C66032B04}"/>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041404276"/>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Text Only White BG">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0F458C-3ACB-3BD5-3CE0-6FF318612890}"/>
              </a:ext>
            </a:extLst>
          </p:cNvPr>
          <p:cNvSpPr/>
          <p:nvPr userDrawn="1"/>
        </p:nvSpPr>
        <p:spPr>
          <a:xfrm>
            <a:off x="6096000" y="-3851"/>
            <a:ext cx="6096000" cy="6861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942671"/>
            <a:ext cx="8108433" cy="1469758"/>
          </a:xfrm>
          <a:prstGeom prst="rect">
            <a:avLst/>
          </a:prstGeom>
        </p:spPr>
        <p:txBody>
          <a:bodyPr lIns="0"/>
          <a:lstStyle>
            <a:lvl1pPr>
              <a:lnSpc>
                <a:spcPct val="90000"/>
              </a:lnSpc>
              <a:defRPr lang="en-GB" sz="436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0" y="2411933"/>
            <a:ext cx="5108835"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5" name="Text Placeholder 4">
            <a:extLst>
              <a:ext uri="{FF2B5EF4-FFF2-40B4-BE49-F238E27FC236}">
                <a16:creationId xmlns:a16="http://schemas.microsoft.com/office/drawing/2014/main" id="{D3F9C93D-5348-CEDD-B1C6-A182B50F37ED}"/>
              </a:ext>
            </a:extLst>
          </p:cNvPr>
          <p:cNvSpPr>
            <a:spLocks noGrp="1"/>
          </p:cNvSpPr>
          <p:nvPr>
            <p:ph type="body" sz="quarter" idx="16"/>
          </p:nvPr>
        </p:nvSpPr>
        <p:spPr>
          <a:xfrm>
            <a:off x="6742955" y="1025700"/>
            <a:ext cx="4870446" cy="4851814"/>
          </a:xfrm>
          <a:prstGeom prst="rect">
            <a:avLst/>
          </a:prstGeom>
        </p:spPr>
        <p:txBody>
          <a:bodyPr/>
          <a:lstStyle>
            <a:lvl1pPr marL="173296"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1pPr>
            <a:lvl2pPr marL="450570"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2pPr>
            <a:lvl3pPr marL="727844"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3pPr>
            <a:lvl4pPr marL="1005118"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4pPr>
            <a:lvl5pPr marL="1282391" indent="-173296">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Holder 6">
            <a:extLst>
              <a:ext uri="{FF2B5EF4-FFF2-40B4-BE49-F238E27FC236}">
                <a16:creationId xmlns:a16="http://schemas.microsoft.com/office/drawing/2014/main" id="{BD70ED5A-5674-FC1E-5B43-5FF015873BDA}"/>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338756690"/>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ext White BG plus Image">
    <p:bg>
      <p:bgPr>
        <a:solidFill>
          <a:srgbClr val="FFFFF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E8873-3A0B-4659-FCED-6C8C0A82237C}"/>
              </a:ext>
            </a:extLst>
          </p:cNvPr>
          <p:cNvSpPr>
            <a:spLocks noGrp="1"/>
          </p:cNvSpPr>
          <p:nvPr>
            <p:ph type="pic" sz="quarter" idx="16"/>
          </p:nvPr>
        </p:nvSpPr>
        <p:spPr>
          <a:xfrm>
            <a:off x="6096000" y="0"/>
            <a:ext cx="6094075" cy="6858000"/>
          </a:xfrm>
          <a:prstGeom prst="rect">
            <a:avLst/>
          </a:prstGeom>
        </p:spPr>
        <p:txBody>
          <a:bodyPr/>
          <a:lstStyle/>
          <a:p>
            <a:endParaRPr lang="en-GB"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564120"/>
            <a:ext cx="5055343" cy="1469758"/>
          </a:xfrm>
          <a:prstGeom prst="rect">
            <a:avLst/>
          </a:prstGeom>
        </p:spPr>
        <p:txBody>
          <a:bodyPr lIns="0"/>
          <a:lstStyle>
            <a:lvl1pPr>
              <a:lnSpc>
                <a:spcPct val="90000"/>
              </a:lnSpc>
              <a:defRPr lang="en-GB" sz="436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0" y="2180894"/>
            <a:ext cx="5108835"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6AD07F42-B339-88B7-5CE5-5010328B4B2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525228495"/>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_Text White BG plus Image">
    <p:bg>
      <p:bgPr>
        <a:solidFill>
          <a:srgbClr val="FFFFFF"/>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8" y="564120"/>
            <a:ext cx="3776009" cy="1469758"/>
          </a:xfrm>
          <a:prstGeom prst="rect">
            <a:avLst/>
          </a:prstGeom>
        </p:spPr>
        <p:txBody>
          <a:bodyPr lIns="0"/>
          <a:lstStyle>
            <a:lvl1pPr>
              <a:lnSpc>
                <a:spcPct val="90000"/>
              </a:lnSpc>
              <a:defRPr lang="en-GB" sz="436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0" y="2180894"/>
            <a:ext cx="3815964"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6AD07F42-B339-88B7-5CE5-5010328B4B2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15" name="Picture 14" descr="Graphical user interface, text, application, chat or text message&#10;&#10;Description automatically generated">
            <a:extLst>
              <a:ext uri="{FF2B5EF4-FFF2-40B4-BE49-F238E27FC236}">
                <a16:creationId xmlns:a16="http://schemas.microsoft.com/office/drawing/2014/main" id="{8B9D6491-75F6-1DF3-22BC-C2256A0B11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5946" cy="6858000"/>
          </a:xfrm>
          <a:prstGeom prst="rect">
            <a:avLst/>
          </a:prstGeom>
        </p:spPr>
      </p:pic>
      <p:sp>
        <p:nvSpPr>
          <p:cNvPr id="12" name="Picture Placeholder 11">
            <a:extLst>
              <a:ext uri="{FF2B5EF4-FFF2-40B4-BE49-F238E27FC236}">
                <a16:creationId xmlns:a16="http://schemas.microsoft.com/office/drawing/2014/main" id="{EAAED635-B99A-C14F-0818-96454FB6C532}"/>
              </a:ext>
            </a:extLst>
          </p:cNvPr>
          <p:cNvSpPr>
            <a:spLocks noGrp="1"/>
          </p:cNvSpPr>
          <p:nvPr>
            <p:ph type="pic" sz="quarter" idx="16"/>
          </p:nvPr>
        </p:nvSpPr>
        <p:spPr>
          <a:xfrm>
            <a:off x="8124588" y="850860"/>
            <a:ext cx="2275313" cy="4827913"/>
          </a:xfrm>
          <a:custGeom>
            <a:avLst/>
            <a:gdLst>
              <a:gd name="connsiteX0" fmla="*/ 354751 w 3641834"/>
              <a:gd name="connsiteY0" fmla="*/ 0 h 7961586"/>
              <a:gd name="connsiteX1" fmla="*/ 3287083 w 3641834"/>
              <a:gd name="connsiteY1" fmla="*/ 0 h 7961586"/>
              <a:gd name="connsiteX2" fmla="*/ 3641834 w 3641834"/>
              <a:gd name="connsiteY2" fmla="*/ 354751 h 7961586"/>
              <a:gd name="connsiteX3" fmla="*/ 3641834 w 3641834"/>
              <a:gd name="connsiteY3" fmla="*/ 7606835 h 7961586"/>
              <a:gd name="connsiteX4" fmla="*/ 3287083 w 3641834"/>
              <a:gd name="connsiteY4" fmla="*/ 7961586 h 7961586"/>
              <a:gd name="connsiteX5" fmla="*/ 354751 w 3641834"/>
              <a:gd name="connsiteY5" fmla="*/ 7961586 h 7961586"/>
              <a:gd name="connsiteX6" fmla="*/ 0 w 3641834"/>
              <a:gd name="connsiteY6" fmla="*/ 7606835 h 7961586"/>
              <a:gd name="connsiteX7" fmla="*/ 0 w 3641834"/>
              <a:gd name="connsiteY7" fmla="*/ 354751 h 7961586"/>
              <a:gd name="connsiteX8" fmla="*/ 354751 w 3641834"/>
              <a:gd name="connsiteY8" fmla="*/ 0 h 79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834" h="7961586">
                <a:moveTo>
                  <a:pt x="354751" y="0"/>
                </a:moveTo>
                <a:lnTo>
                  <a:pt x="3287083" y="0"/>
                </a:lnTo>
                <a:cubicBezTo>
                  <a:pt x="3483007" y="0"/>
                  <a:pt x="3641834" y="158827"/>
                  <a:pt x="3641834" y="354751"/>
                </a:cubicBezTo>
                <a:lnTo>
                  <a:pt x="3641834" y="7606835"/>
                </a:lnTo>
                <a:cubicBezTo>
                  <a:pt x="3641834" y="7802759"/>
                  <a:pt x="3483007" y="7961586"/>
                  <a:pt x="3287083" y="7961586"/>
                </a:cubicBezTo>
                <a:lnTo>
                  <a:pt x="354751" y="7961586"/>
                </a:lnTo>
                <a:cubicBezTo>
                  <a:pt x="158827" y="7961586"/>
                  <a:pt x="0" y="7802759"/>
                  <a:pt x="0" y="7606835"/>
                </a:cubicBezTo>
                <a:lnTo>
                  <a:pt x="0" y="354751"/>
                </a:lnTo>
                <a:cubicBezTo>
                  <a:pt x="0" y="158827"/>
                  <a:pt x="158827" y="0"/>
                  <a:pt x="354751" y="0"/>
                </a:cubicBezTo>
                <a:close/>
              </a:path>
            </a:pathLst>
          </a:custGeom>
        </p:spPr>
        <p:txBody>
          <a:bodyPr wrap="square">
            <a:noAutofit/>
          </a:bodyPr>
          <a:lstStyle/>
          <a:p>
            <a:endParaRPr lang="en-GB" dirty="0"/>
          </a:p>
        </p:txBody>
      </p:sp>
    </p:spTree>
    <p:extLst>
      <p:ext uri="{BB962C8B-B14F-4D97-AF65-F5344CB8AC3E}">
        <p14:creationId xmlns:p14="http://schemas.microsoft.com/office/powerpoint/2010/main" val="1656671200"/>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lide-Title-Horse">
    <p:spTree>
      <p:nvGrpSpPr>
        <p:cNvPr id="1" name=""/>
        <p:cNvGrpSpPr/>
        <p:nvPr/>
      </p:nvGrpSpPr>
      <p:grpSpPr>
        <a:xfrm>
          <a:off x="0" y="0"/>
          <a:ext cx="0" cy="0"/>
          <a:chOff x="0" y="0"/>
          <a:chExt cx="0" cy="0"/>
        </a:xfrm>
      </p:grpSpPr>
      <p:pic>
        <p:nvPicPr>
          <p:cNvPr id="10" name="Picture 9" descr="A picture containing grass, horse, cow, outdoor&#10;&#10;Description automatically generated">
            <a:extLst>
              <a:ext uri="{FF2B5EF4-FFF2-40B4-BE49-F238E27FC236}">
                <a16:creationId xmlns:a16="http://schemas.microsoft.com/office/drawing/2014/main" id="{6436F28A-25D0-E767-A2F1-615E4814CF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3" name="Rectangle 2">
            <a:extLst>
              <a:ext uri="{FF2B5EF4-FFF2-40B4-BE49-F238E27FC236}">
                <a16:creationId xmlns:a16="http://schemas.microsoft.com/office/drawing/2014/main" id="{72D476C0-A82C-C63B-BE29-7E4A5DE5E75D}"/>
              </a:ext>
            </a:extLst>
          </p:cNvPr>
          <p:cNvSpPr/>
          <p:nvPr userDrawn="1"/>
        </p:nvSpPr>
        <p:spPr>
          <a:xfrm>
            <a:off x="0" y="0"/>
            <a:ext cx="6696743" cy="6858000"/>
          </a:xfrm>
          <a:prstGeom prst="rect">
            <a:avLst/>
          </a:prstGeom>
          <a:gradFill>
            <a:gsLst>
              <a:gs pos="65000">
                <a:srgbClr val="181818">
                  <a:alpha val="57000"/>
                </a:srgbClr>
              </a:gs>
              <a:gs pos="52000">
                <a:srgbClr val="181818">
                  <a:alpha val="78000"/>
                </a:srgbClr>
              </a:gs>
              <a:gs pos="33000">
                <a:schemeClr val="bg1">
                  <a:lumMod val="10000"/>
                </a:schemeClr>
              </a:gs>
              <a:gs pos="100000">
                <a:schemeClr val="bg1">
                  <a:lumMod val="1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chemeClr val="bg1"/>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6DA6618D-7E1A-F806-F567-4C80719C1435}"/>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43927BC8-4D60-D77F-1476-602C1DC0665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793056462"/>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Slide-Title-Horse">
    <p:bg>
      <p:bgPr>
        <a:solidFill>
          <a:srgbClr val="28282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62B374-ECB2-D939-EA05-EBE0FAA484F2}"/>
              </a:ext>
            </a:extLst>
          </p:cNvPr>
          <p:cNvSpPr/>
          <p:nvPr userDrawn="1"/>
        </p:nvSpPr>
        <p:spPr>
          <a:xfrm>
            <a:off x="6096000" y="0"/>
            <a:ext cx="6096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chemeClr val="bg1"/>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2" name="Holder 6">
            <a:extLst>
              <a:ext uri="{FF2B5EF4-FFF2-40B4-BE49-F238E27FC236}">
                <a16:creationId xmlns:a16="http://schemas.microsoft.com/office/drawing/2014/main" id="{0E05240D-96A3-B64F-29CC-6FF70829094A}"/>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08CB6871-A870-BEA7-3E11-D8A1216ABC4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584249881"/>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lide Title 2">
    <p:bg>
      <p:bgPr>
        <a:solidFill>
          <a:srgbClr val="282828"/>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chemeClr val="bg1"/>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36" name="Picture Placeholder 35">
            <a:extLst>
              <a:ext uri="{FF2B5EF4-FFF2-40B4-BE49-F238E27FC236}">
                <a16:creationId xmlns:a16="http://schemas.microsoft.com/office/drawing/2014/main" id="{71832EEA-909E-6BE0-FEB1-C2EF5B61D91F}"/>
              </a:ext>
            </a:extLst>
          </p:cNvPr>
          <p:cNvSpPr>
            <a:spLocks noGrp="1"/>
          </p:cNvSpPr>
          <p:nvPr>
            <p:ph type="pic" sz="quarter" idx="15"/>
          </p:nvPr>
        </p:nvSpPr>
        <p:spPr>
          <a:xfrm>
            <a:off x="6096000" y="1"/>
            <a:ext cx="6096000" cy="3425149"/>
          </a:xfrm>
          <a:custGeom>
            <a:avLst/>
            <a:gdLst>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256322 w 10052050"/>
              <a:gd name="connsiteY0" fmla="*/ 530633 h 5648325"/>
              <a:gd name="connsiteX1" fmla="*/ 7256322 w 10052050"/>
              <a:gd name="connsiteY1" fmla="*/ 1563777 h 5648325"/>
              <a:gd name="connsiteX2" fmla="*/ 9529622 w 10052050"/>
              <a:gd name="connsiteY2" fmla="*/ 154472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256322 w 10052050"/>
              <a:gd name="connsiteY0" fmla="*/ 530633 h 5648325"/>
              <a:gd name="connsiteX1" fmla="*/ 7389672 w 10052050"/>
              <a:gd name="connsiteY1" fmla="*/ 1554252 h 5648325"/>
              <a:gd name="connsiteX2" fmla="*/ 9529622 w 10052050"/>
              <a:gd name="connsiteY2" fmla="*/ 154472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4727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9529622 w 10052050"/>
              <a:gd name="connsiteY1" fmla="*/ 1563776 h 5648325"/>
              <a:gd name="connsiteX2" fmla="*/ 9524859 w 10052050"/>
              <a:gd name="connsiteY2" fmla="*/ 530633 h 5648325"/>
              <a:gd name="connsiteX3" fmla="*/ 7384910 w 10052050"/>
              <a:gd name="connsiteY3" fmla="*/ 535395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8" fmla="*/ 0 w 10052050"/>
              <a:gd name="connsiteY8" fmla="*/ 0 h 5648325"/>
              <a:gd name="connsiteX0" fmla="*/ 7384910 w 10052050"/>
              <a:gd name="connsiteY0" fmla="*/ 535395 h 5648325"/>
              <a:gd name="connsiteX1" fmla="*/ 9524859 w 10052050"/>
              <a:gd name="connsiteY1" fmla="*/ 530633 h 5648325"/>
              <a:gd name="connsiteX2" fmla="*/ 7384910 w 10052050"/>
              <a:gd name="connsiteY2" fmla="*/ 535395 h 5648325"/>
              <a:gd name="connsiteX3" fmla="*/ 0 w 10052050"/>
              <a:gd name="connsiteY3" fmla="*/ 0 h 5648325"/>
              <a:gd name="connsiteX4" fmla="*/ 10052050 w 10052050"/>
              <a:gd name="connsiteY4" fmla="*/ 0 h 5648325"/>
              <a:gd name="connsiteX5" fmla="*/ 10052050 w 10052050"/>
              <a:gd name="connsiteY5" fmla="*/ 5648325 h 5648325"/>
              <a:gd name="connsiteX6" fmla="*/ 0 w 10052050"/>
              <a:gd name="connsiteY6" fmla="*/ 5648325 h 5648325"/>
              <a:gd name="connsiteX7" fmla="*/ 0 w 10052050"/>
              <a:gd name="connsiteY7" fmla="*/ 0 h 5648325"/>
              <a:gd name="connsiteX0" fmla="*/ 0 w 10052050"/>
              <a:gd name="connsiteY0" fmla="*/ 0 h 5648325"/>
              <a:gd name="connsiteX1" fmla="*/ 10052050 w 10052050"/>
              <a:gd name="connsiteY1" fmla="*/ 0 h 5648325"/>
              <a:gd name="connsiteX2" fmla="*/ 10052050 w 10052050"/>
              <a:gd name="connsiteY2" fmla="*/ 5648325 h 5648325"/>
              <a:gd name="connsiteX3" fmla="*/ 0 w 10052050"/>
              <a:gd name="connsiteY3" fmla="*/ 5648325 h 5648325"/>
              <a:gd name="connsiteX4" fmla="*/ 0 w 10052050"/>
              <a:gd name="connsiteY4" fmla="*/ 0 h 564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050" h="5648325">
                <a:moveTo>
                  <a:pt x="0" y="0"/>
                </a:moveTo>
                <a:lnTo>
                  <a:pt x="10052050" y="0"/>
                </a:lnTo>
                <a:lnTo>
                  <a:pt x="10052050" y="5648325"/>
                </a:lnTo>
                <a:lnTo>
                  <a:pt x="0" y="5648325"/>
                </a:lnTo>
                <a:lnTo>
                  <a:pt x="0" y="0"/>
                </a:lnTo>
                <a:close/>
              </a:path>
            </a:pathLst>
          </a:custGeom>
        </p:spPr>
        <p:txBody>
          <a:bodyPr wrap="square">
            <a:noAutofit/>
          </a:bodyPr>
          <a:lstStyle/>
          <a:p>
            <a:endParaRPr lang="en-GB" dirty="0"/>
          </a:p>
        </p:txBody>
      </p:sp>
      <p:sp>
        <p:nvSpPr>
          <p:cNvPr id="32" name="Picture Placeholder 31">
            <a:extLst>
              <a:ext uri="{FF2B5EF4-FFF2-40B4-BE49-F238E27FC236}">
                <a16:creationId xmlns:a16="http://schemas.microsoft.com/office/drawing/2014/main" id="{40B31787-012E-4A03-59AE-D9CB2DBAF359}"/>
              </a:ext>
            </a:extLst>
          </p:cNvPr>
          <p:cNvSpPr>
            <a:spLocks noGrp="1" noRot="1" noMove="1" noResize="1" noEditPoints="1" noAdjustHandles="1" noChangeArrowheads="1" noChangeShapeType="1"/>
          </p:cNvSpPr>
          <p:nvPr>
            <p:ph type="pic" sz="quarter" idx="16"/>
          </p:nvPr>
        </p:nvSpPr>
        <p:spPr>
          <a:xfrm>
            <a:off x="6096001" y="3429001"/>
            <a:ext cx="3048000" cy="3429000"/>
          </a:xfrm>
          <a:prstGeom prst="rect">
            <a:avLst/>
          </a:prstGeom>
        </p:spPr>
        <p:txBody>
          <a:bodyPr/>
          <a:lstStyle/>
          <a:p>
            <a:endParaRPr lang="en-GB" dirty="0"/>
          </a:p>
        </p:txBody>
      </p:sp>
      <p:sp>
        <p:nvSpPr>
          <p:cNvPr id="34" name="Picture Placeholder 33">
            <a:extLst>
              <a:ext uri="{FF2B5EF4-FFF2-40B4-BE49-F238E27FC236}">
                <a16:creationId xmlns:a16="http://schemas.microsoft.com/office/drawing/2014/main" id="{FE78EFD0-DD72-65F4-BACB-DB016468651E}"/>
              </a:ext>
            </a:extLst>
          </p:cNvPr>
          <p:cNvSpPr>
            <a:spLocks noGrp="1" noRot="1" noMove="1" noResize="1" noEditPoints="1" noAdjustHandles="1" noChangeArrowheads="1" noChangeShapeType="1"/>
          </p:cNvSpPr>
          <p:nvPr>
            <p:ph type="pic" sz="quarter" idx="17"/>
          </p:nvPr>
        </p:nvSpPr>
        <p:spPr>
          <a:xfrm>
            <a:off x="9143999" y="3425150"/>
            <a:ext cx="3048002" cy="3432851"/>
          </a:xfrm>
          <a:prstGeom prst="rect">
            <a:avLst/>
          </a:prstGeom>
        </p:spPr>
        <p:txBody>
          <a:bodyPr/>
          <a:lstStyle/>
          <a:p>
            <a:endParaRPr lang="en-GB" dirty="0"/>
          </a:p>
        </p:txBody>
      </p:sp>
      <p:sp>
        <p:nvSpPr>
          <p:cNvPr id="2" name="Holder 6">
            <a:extLst>
              <a:ext uri="{FF2B5EF4-FFF2-40B4-BE49-F238E27FC236}">
                <a16:creationId xmlns:a16="http://schemas.microsoft.com/office/drawing/2014/main" id="{27BB4F34-19FE-1867-0BDC-257AA48BD12F}"/>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06679BC1-9BB9-D6D9-B3E1-A9E5ABF78FE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545314485"/>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Slide">
    <p:bg>
      <p:bgPr>
        <a:solidFill>
          <a:srgbClr val="282828"/>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8599B6E0-D573-AC7A-67D0-EB77B31D54E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4">
            <a:extLst>
              <a:ext uri="{FF2B5EF4-FFF2-40B4-BE49-F238E27FC236}">
                <a16:creationId xmlns:a16="http://schemas.microsoft.com/office/drawing/2014/main" id="{D792F1C6-2A86-E42B-0B26-242B6EB31B98}"/>
              </a:ext>
            </a:extLst>
          </p:cNvPr>
          <p:cNvSpPr>
            <a:spLocks noGrp="1"/>
          </p:cNvSpPr>
          <p:nvPr>
            <p:ph type="body" sz="quarter" idx="10"/>
          </p:nvPr>
        </p:nvSpPr>
        <p:spPr>
          <a:xfrm>
            <a:off x="835439" y="733907"/>
            <a:ext cx="7848172" cy="4589610"/>
          </a:xfrm>
          <a:prstGeom prst="rect">
            <a:avLst/>
          </a:prstGeom>
        </p:spPr>
        <p:txBody>
          <a:bodyPr/>
          <a:lstStyle>
            <a:lvl1pPr>
              <a:lnSpc>
                <a:spcPct val="90000"/>
              </a:lnSpc>
              <a:defRPr sz="3638" b="1">
                <a:solidFill>
                  <a:srgbClr val="FFFFFF"/>
                </a:solidFill>
                <a:latin typeface="Poppins" panose="00000500000000000000" pitchFamily="2" charset="0"/>
                <a:cs typeface="Poppins" panose="00000500000000000000" pitchFamily="2" charset="0"/>
              </a:defRPr>
            </a:lvl1pPr>
            <a:lvl2pPr>
              <a:defRPr sz="3980" b="1">
                <a:solidFill>
                  <a:srgbClr val="FFFFFF"/>
                </a:solidFill>
                <a:latin typeface="Poppins" panose="00000500000000000000" pitchFamily="2" charset="0"/>
                <a:cs typeface="Poppins" panose="00000500000000000000" pitchFamily="2" charset="0"/>
              </a:defRPr>
            </a:lvl2pPr>
            <a:lvl3pPr>
              <a:defRPr sz="3980" b="1">
                <a:solidFill>
                  <a:srgbClr val="FFFFFF"/>
                </a:solidFill>
                <a:latin typeface="Poppins" panose="00000500000000000000" pitchFamily="2" charset="0"/>
                <a:cs typeface="Poppins" panose="00000500000000000000" pitchFamily="2" charset="0"/>
              </a:defRPr>
            </a:lvl3pPr>
            <a:lvl4pPr>
              <a:defRPr sz="3980" b="1">
                <a:solidFill>
                  <a:srgbClr val="FFFFFF"/>
                </a:solidFill>
                <a:latin typeface="Poppins" panose="00000500000000000000" pitchFamily="2" charset="0"/>
                <a:cs typeface="Poppins" panose="00000500000000000000" pitchFamily="2" charset="0"/>
              </a:defRPr>
            </a:lvl4pPr>
            <a:lvl5pPr>
              <a:defRPr sz="3980" b="1">
                <a:solidFill>
                  <a:srgbClr val="FFFFFF"/>
                </a:solidFill>
                <a:latin typeface="Poppins" panose="00000500000000000000" pitchFamily="2" charset="0"/>
                <a:cs typeface="Poppins" panose="00000500000000000000" pitchFamily="2"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332EF91A-7387-CF3B-1F99-5BDA029927BE}"/>
              </a:ext>
            </a:extLst>
          </p:cNvPr>
          <p:cNvSpPr>
            <a:spLocks noGrp="1"/>
          </p:cNvSpPr>
          <p:nvPr>
            <p:ph type="pic" sz="quarter" idx="11"/>
          </p:nvPr>
        </p:nvSpPr>
        <p:spPr>
          <a:xfrm>
            <a:off x="0" y="2735884"/>
            <a:ext cx="7303648" cy="4122116"/>
          </a:xfrm>
          <a:prstGeom prst="rect">
            <a:avLst/>
          </a:prstGeom>
        </p:spPr>
        <p:txBody>
          <a:bodyPr/>
          <a:lstStyle/>
          <a:p>
            <a:endParaRPr lang="en-GB" dirty="0"/>
          </a:p>
        </p:txBody>
      </p:sp>
      <p:pic>
        <p:nvPicPr>
          <p:cNvPr id="3" name="Picture 2">
            <a:extLst>
              <a:ext uri="{FF2B5EF4-FFF2-40B4-BE49-F238E27FC236}">
                <a16:creationId xmlns:a16="http://schemas.microsoft.com/office/drawing/2014/main" id="{4207F952-F4FB-A657-7D87-C63E9FBAD6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1705007463"/>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Slide Title 2">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F517BF-753A-DD53-8F8B-B170A1C6170A}"/>
              </a:ext>
            </a:extLst>
          </p:cNvPr>
          <p:cNvSpPr/>
          <p:nvPr userDrawn="1"/>
        </p:nvSpPr>
        <p:spPr>
          <a:xfrm>
            <a:off x="-1" y="-3851"/>
            <a:ext cx="6096000" cy="6861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5306"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8" y="3650487"/>
            <a:ext cx="4688490" cy="755463"/>
          </a:xfrm>
          <a:prstGeom prst="rect">
            <a:avLst/>
          </a:prstGeom>
        </p:spPr>
        <p:txBody>
          <a:bodyPr vert="horz" wrap="square" lIns="0" tIns="16510" rIns="0" bIns="0" rtlCol="0">
            <a:spAutoFit/>
          </a:bodyPr>
          <a:lstStyle>
            <a:lvl1pPr>
              <a:defRPr lang="en-GB" sz="5307" b="1" i="0" spc="-85" dirty="0">
                <a:solidFill>
                  <a:srgbClr val="383738"/>
                </a:solidFill>
                <a:latin typeface="Poppins"/>
                <a:ea typeface="+mj-ea"/>
                <a:cs typeface="Poppins"/>
              </a:defRPr>
            </a:lvl1pPr>
          </a:lstStyle>
          <a:p>
            <a:pPr marL="7702" lvl="0">
              <a:lnSpc>
                <a:spcPts val="5701"/>
              </a:lnSpc>
              <a:spcBef>
                <a:spcPts val="7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7" y="4632980"/>
            <a:ext cx="4707745" cy="193964"/>
          </a:xfrm>
          <a:prstGeom prst="rect">
            <a:avLst/>
          </a:prstGeom>
        </p:spPr>
        <p:txBody>
          <a:bodyPr vert="horz" wrap="square" lIns="0" tIns="16510" rIns="0" bIns="0" rtlCol="0">
            <a:spAutoFit/>
          </a:bodyPr>
          <a:lstStyle>
            <a:lvl1pPr>
              <a:defRPr lang="en-US" sz="1152" b="1"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7" y="4837208"/>
            <a:ext cx="4707745" cy="193964"/>
          </a:xfrm>
          <a:prstGeom prst="rect">
            <a:avLst/>
          </a:prstGeom>
        </p:spPr>
        <p:txBody>
          <a:bodyPr vert="horz" wrap="square" lIns="0" tIns="16510" rIns="0" bIns="0" rtlCol="0">
            <a:spAutoFit/>
          </a:bodyPr>
          <a:lstStyle>
            <a:lvl1pPr>
              <a:defRPr lang="en-US" sz="1152" dirty="0"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45442" lvl="0">
              <a:lnSpc>
                <a:spcPct val="100000"/>
              </a:lnSpc>
              <a:spcBef>
                <a:spcPts val="2119"/>
              </a:spcBef>
            </a:pPr>
            <a:r>
              <a:rPr lang="en-US"/>
              <a:t>Insert Date</a:t>
            </a:r>
            <a:endParaRPr lang="en-GB"/>
          </a:p>
        </p:txBody>
      </p:sp>
      <p:sp>
        <p:nvSpPr>
          <p:cNvPr id="36" name="Picture Placeholder 35">
            <a:extLst>
              <a:ext uri="{FF2B5EF4-FFF2-40B4-BE49-F238E27FC236}">
                <a16:creationId xmlns:a16="http://schemas.microsoft.com/office/drawing/2014/main" id="{71832EEA-909E-6BE0-FEB1-C2EF5B61D91F}"/>
              </a:ext>
            </a:extLst>
          </p:cNvPr>
          <p:cNvSpPr>
            <a:spLocks noGrp="1"/>
          </p:cNvSpPr>
          <p:nvPr>
            <p:ph type="pic" sz="quarter" idx="15"/>
          </p:nvPr>
        </p:nvSpPr>
        <p:spPr>
          <a:xfrm>
            <a:off x="6096000" y="1"/>
            <a:ext cx="6096000" cy="3425149"/>
          </a:xfrm>
          <a:custGeom>
            <a:avLst/>
            <a:gdLst>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0" fmla="*/ 7380147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396272 w 10052050"/>
              <a:gd name="connsiteY2" fmla="*/ 1563777 h 5648325"/>
              <a:gd name="connsiteX3" fmla="*/ 9396272 w 10052050"/>
              <a:gd name="connsiteY3" fmla="*/ 530633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9622 w 10052050"/>
              <a:gd name="connsiteY2" fmla="*/ 1554252 h 5648325"/>
              <a:gd name="connsiteX3" fmla="*/ 9396272 w 10052050"/>
              <a:gd name="connsiteY3" fmla="*/ 530633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9622 w 10052050"/>
              <a:gd name="connsiteY2" fmla="*/ 1554252 h 5648325"/>
              <a:gd name="connsiteX3" fmla="*/ 9520097 w 10052050"/>
              <a:gd name="connsiteY3" fmla="*/ 521108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9622 w 10052050"/>
              <a:gd name="connsiteY2" fmla="*/ 1554252 h 5648325"/>
              <a:gd name="connsiteX3" fmla="*/ 9515334 w 10052050"/>
              <a:gd name="connsiteY3" fmla="*/ 525871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0098 w 10052050"/>
              <a:gd name="connsiteY2" fmla="*/ 1554252 h 5648325"/>
              <a:gd name="connsiteX3" fmla="*/ 9515334 w 10052050"/>
              <a:gd name="connsiteY3" fmla="*/ 525871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99197 w 10052050"/>
              <a:gd name="connsiteY1" fmla="*/ 1563778 h 5648325"/>
              <a:gd name="connsiteX2" fmla="*/ 9520098 w 10052050"/>
              <a:gd name="connsiteY2" fmla="*/ 1554252 h 5648325"/>
              <a:gd name="connsiteX3" fmla="*/ 9515334 w 10052050"/>
              <a:gd name="connsiteY3" fmla="*/ 525871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9197 w 10052050"/>
              <a:gd name="connsiteY1" fmla="*/ 1563778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9197 w 10052050"/>
              <a:gd name="connsiteY1" fmla="*/ 1563778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4436 w 10052050"/>
              <a:gd name="connsiteY1" fmla="*/ 1554253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4436 w 10052050"/>
              <a:gd name="connsiteY1" fmla="*/ 1554253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9520098 w 10052050"/>
              <a:gd name="connsiteY1" fmla="*/ 1554252 h 5648325"/>
              <a:gd name="connsiteX2" fmla="*/ 9515334 w 10052050"/>
              <a:gd name="connsiteY2" fmla="*/ 525871 h 5648325"/>
              <a:gd name="connsiteX3" fmla="*/ 7389671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8" fmla="*/ 0 w 10052050"/>
              <a:gd name="connsiteY8" fmla="*/ 0 h 5648325"/>
              <a:gd name="connsiteX0" fmla="*/ 7389671 w 10052050"/>
              <a:gd name="connsiteY0" fmla="*/ 530633 h 5648325"/>
              <a:gd name="connsiteX1" fmla="*/ 9515334 w 10052050"/>
              <a:gd name="connsiteY1" fmla="*/ 525871 h 5648325"/>
              <a:gd name="connsiteX2" fmla="*/ 7389671 w 10052050"/>
              <a:gd name="connsiteY2" fmla="*/ 530633 h 5648325"/>
              <a:gd name="connsiteX3" fmla="*/ 0 w 10052050"/>
              <a:gd name="connsiteY3" fmla="*/ 0 h 5648325"/>
              <a:gd name="connsiteX4" fmla="*/ 10052050 w 10052050"/>
              <a:gd name="connsiteY4" fmla="*/ 0 h 5648325"/>
              <a:gd name="connsiteX5" fmla="*/ 10052050 w 10052050"/>
              <a:gd name="connsiteY5" fmla="*/ 5648325 h 5648325"/>
              <a:gd name="connsiteX6" fmla="*/ 0 w 10052050"/>
              <a:gd name="connsiteY6" fmla="*/ 5648325 h 5648325"/>
              <a:gd name="connsiteX7" fmla="*/ 0 w 10052050"/>
              <a:gd name="connsiteY7" fmla="*/ 0 h 5648325"/>
              <a:gd name="connsiteX0" fmla="*/ 0 w 10052050"/>
              <a:gd name="connsiteY0" fmla="*/ 0 h 5648325"/>
              <a:gd name="connsiteX1" fmla="*/ 10052050 w 10052050"/>
              <a:gd name="connsiteY1" fmla="*/ 0 h 5648325"/>
              <a:gd name="connsiteX2" fmla="*/ 10052050 w 10052050"/>
              <a:gd name="connsiteY2" fmla="*/ 5648325 h 5648325"/>
              <a:gd name="connsiteX3" fmla="*/ 0 w 10052050"/>
              <a:gd name="connsiteY3" fmla="*/ 5648325 h 5648325"/>
              <a:gd name="connsiteX4" fmla="*/ 0 w 10052050"/>
              <a:gd name="connsiteY4" fmla="*/ 0 h 564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050" h="5648325">
                <a:moveTo>
                  <a:pt x="0" y="0"/>
                </a:moveTo>
                <a:lnTo>
                  <a:pt x="10052050" y="0"/>
                </a:lnTo>
                <a:lnTo>
                  <a:pt x="10052050" y="5648325"/>
                </a:lnTo>
                <a:lnTo>
                  <a:pt x="0" y="5648325"/>
                </a:lnTo>
                <a:lnTo>
                  <a:pt x="0" y="0"/>
                </a:lnTo>
                <a:close/>
              </a:path>
            </a:pathLst>
          </a:custGeom>
        </p:spPr>
        <p:txBody>
          <a:bodyPr wrap="square">
            <a:noAutofit/>
          </a:bodyPr>
          <a:lstStyle/>
          <a:p>
            <a:endParaRPr lang="en-GB" dirty="0"/>
          </a:p>
        </p:txBody>
      </p:sp>
      <p:sp>
        <p:nvSpPr>
          <p:cNvPr id="32" name="Picture Placeholder 31">
            <a:extLst>
              <a:ext uri="{FF2B5EF4-FFF2-40B4-BE49-F238E27FC236}">
                <a16:creationId xmlns:a16="http://schemas.microsoft.com/office/drawing/2014/main" id="{40B31787-012E-4A03-59AE-D9CB2DBAF359}"/>
              </a:ext>
            </a:extLst>
          </p:cNvPr>
          <p:cNvSpPr>
            <a:spLocks noGrp="1" noRot="1" noMove="1" noResize="1" noEditPoints="1" noAdjustHandles="1" noChangeArrowheads="1" noChangeShapeType="1"/>
          </p:cNvSpPr>
          <p:nvPr>
            <p:ph type="pic" sz="quarter" idx="16"/>
          </p:nvPr>
        </p:nvSpPr>
        <p:spPr>
          <a:xfrm>
            <a:off x="6096001" y="3429001"/>
            <a:ext cx="3048000" cy="3429000"/>
          </a:xfrm>
          <a:prstGeom prst="rect">
            <a:avLst/>
          </a:prstGeom>
        </p:spPr>
        <p:txBody>
          <a:bodyPr/>
          <a:lstStyle/>
          <a:p>
            <a:endParaRPr lang="en-GB" dirty="0"/>
          </a:p>
        </p:txBody>
      </p:sp>
      <p:sp>
        <p:nvSpPr>
          <p:cNvPr id="34" name="Picture Placeholder 33">
            <a:extLst>
              <a:ext uri="{FF2B5EF4-FFF2-40B4-BE49-F238E27FC236}">
                <a16:creationId xmlns:a16="http://schemas.microsoft.com/office/drawing/2014/main" id="{FE78EFD0-DD72-65F4-BACB-DB016468651E}"/>
              </a:ext>
            </a:extLst>
          </p:cNvPr>
          <p:cNvSpPr>
            <a:spLocks noGrp="1" noRot="1" noMove="1" noResize="1" noEditPoints="1" noAdjustHandles="1" noChangeArrowheads="1" noChangeShapeType="1"/>
          </p:cNvSpPr>
          <p:nvPr>
            <p:ph type="pic" sz="quarter" idx="17"/>
          </p:nvPr>
        </p:nvSpPr>
        <p:spPr>
          <a:xfrm>
            <a:off x="9143999" y="3425150"/>
            <a:ext cx="3048002" cy="3432851"/>
          </a:xfrm>
          <a:prstGeom prst="rect">
            <a:avLst/>
          </a:prstGeom>
        </p:spPr>
        <p:txBody>
          <a:bodyPr/>
          <a:lstStyle/>
          <a:p>
            <a:endParaRPr lang="en-GB" dirty="0"/>
          </a:p>
        </p:txBody>
      </p:sp>
      <p:sp>
        <p:nvSpPr>
          <p:cNvPr id="3" name="Holder 6">
            <a:extLst>
              <a:ext uri="{FF2B5EF4-FFF2-40B4-BE49-F238E27FC236}">
                <a16:creationId xmlns:a16="http://schemas.microsoft.com/office/drawing/2014/main" id="{656E85EE-E349-C287-7D0A-9E452A0E456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C2D17C00-80CB-DC41-39C7-29DF38A3F0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838362400"/>
      </p:ext>
    </p:extLst>
  </p:cSld>
  <p:clrMapOvr>
    <a:masterClrMapping/>
  </p:clrMapOvr>
  <p:extLst>
    <p:ext uri="{DCECCB84-F9BA-43D5-87BE-67443E8EF086}">
      <p15:sldGuideLst xmlns:p15="http://schemas.microsoft.com/office/powerpoint/2012/main">
        <p15:guide id="1" orient="horz" pos="3562">
          <p15:clr>
            <a:srgbClr val="FBAE40"/>
          </p15:clr>
        </p15:guide>
        <p15:guide id="2" pos="620">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hapter Star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5F7E7-83F3-96C5-71DA-C968CCA5F717}"/>
              </a:ext>
            </a:extLst>
          </p:cNvPr>
          <p:cNvSpPr/>
          <p:nvPr userDrawn="1"/>
        </p:nvSpPr>
        <p:spPr>
          <a:xfrm>
            <a:off x="1" y="0"/>
            <a:ext cx="12191999" cy="6858000"/>
          </a:xfrm>
          <a:prstGeom prst="rect">
            <a:avLst/>
          </a:prstGeom>
          <a:gradFill>
            <a:gsLst>
              <a:gs pos="77000">
                <a:srgbClr val="64AD1C"/>
              </a:gs>
              <a:gs pos="38000">
                <a:srgbClr val="00863B"/>
              </a:gs>
              <a:gs pos="96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Text Placeholder 13">
            <a:extLst>
              <a:ext uri="{FF2B5EF4-FFF2-40B4-BE49-F238E27FC236}">
                <a16:creationId xmlns:a16="http://schemas.microsoft.com/office/drawing/2014/main" id="{3D837904-670E-86AF-46E0-29CDE56DC17F}"/>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3" name="Holder 6">
            <a:extLst>
              <a:ext uri="{FF2B5EF4-FFF2-40B4-BE49-F238E27FC236}">
                <a16:creationId xmlns:a16="http://schemas.microsoft.com/office/drawing/2014/main" id="{47B3CDE2-A886-5FC5-5876-EAFC864341F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E01C2D4E-AC97-9A57-E6CA-81FC3A91B4FD}"/>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pic>
        <p:nvPicPr>
          <p:cNvPr id="7" name="Picture 6">
            <a:extLst>
              <a:ext uri="{FF2B5EF4-FFF2-40B4-BE49-F238E27FC236}">
                <a16:creationId xmlns:a16="http://schemas.microsoft.com/office/drawing/2014/main" id="{A4BA43FD-0FEC-C527-DD8A-599EDCAE5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01186159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Chapter Star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08D63C-2EA3-955C-CCAE-55027020B6A6}"/>
              </a:ext>
            </a:extLst>
          </p:cNvPr>
          <p:cNvSpPr/>
          <p:nvPr userDrawn="1"/>
        </p:nvSpPr>
        <p:spPr>
          <a:xfrm>
            <a:off x="0" y="0"/>
            <a:ext cx="12192000" cy="6864122"/>
          </a:xfrm>
          <a:prstGeom prst="rect">
            <a:avLst/>
          </a:prstGeom>
          <a:gradFill>
            <a:gsLst>
              <a:gs pos="24000">
                <a:srgbClr val="0074C8"/>
              </a:gs>
              <a:gs pos="59000">
                <a:srgbClr val="52ACA4"/>
              </a:gs>
              <a:gs pos="85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3" name="Holder 6">
            <a:extLst>
              <a:ext uri="{FF2B5EF4-FFF2-40B4-BE49-F238E27FC236}">
                <a16:creationId xmlns:a16="http://schemas.microsoft.com/office/drawing/2014/main" id="{CA3D4287-E96F-207B-1FB7-729A2C423436}"/>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5F410C17-C884-F13C-24E1-4B2D9BA765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Text Placeholder 13">
            <a:extLst>
              <a:ext uri="{FF2B5EF4-FFF2-40B4-BE49-F238E27FC236}">
                <a16:creationId xmlns:a16="http://schemas.microsoft.com/office/drawing/2014/main" id="{6B004130-AFBE-AF12-C71E-04D552843D4A}"/>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28DD763C-AB6C-3FDE-1FBF-80CE895EEB5C}"/>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10" name="Text Placeholder 5">
            <a:extLst>
              <a:ext uri="{FF2B5EF4-FFF2-40B4-BE49-F238E27FC236}">
                <a16:creationId xmlns:a16="http://schemas.microsoft.com/office/drawing/2014/main" id="{4247F673-4A00-B45E-5788-67FDEE93EB7E}"/>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25857652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_Chapter Star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BB1492-9AF8-FFD8-1E92-EFAA3C1894A9}"/>
              </a:ext>
            </a:extLst>
          </p:cNvPr>
          <p:cNvSpPr>
            <a:spLocks/>
          </p:cNvSpPr>
          <p:nvPr userDrawn="1"/>
        </p:nvSpPr>
        <p:spPr>
          <a:xfrm>
            <a:off x="-2711" y="-1229"/>
            <a:ext cx="12192000" cy="6859229"/>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6">
            <a:extLst>
              <a:ext uri="{FF2B5EF4-FFF2-40B4-BE49-F238E27FC236}">
                <a16:creationId xmlns:a16="http://schemas.microsoft.com/office/drawing/2014/main" id="{9CBBBBB9-0745-E272-E280-5423CD69B71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97E88276-99A0-55B0-3DEA-414A9B4B16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Text Placeholder 13">
            <a:extLst>
              <a:ext uri="{FF2B5EF4-FFF2-40B4-BE49-F238E27FC236}">
                <a16:creationId xmlns:a16="http://schemas.microsoft.com/office/drawing/2014/main" id="{7600A6CC-6560-C75F-0E9F-8A4215BD74F8}"/>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62F37076-F43D-644E-4333-A0F54ABDAE2F}"/>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10" name="Text Placeholder 5">
            <a:extLst>
              <a:ext uri="{FF2B5EF4-FFF2-40B4-BE49-F238E27FC236}">
                <a16:creationId xmlns:a16="http://schemas.microsoft.com/office/drawing/2014/main" id="{F3B5AC20-F436-E724-7C68-1F8653946968}"/>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22815862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3_Chapter Star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FC62F-A8FB-7486-F9E1-0EF3AD2EBA4A}"/>
              </a:ext>
            </a:extLst>
          </p:cNvPr>
          <p:cNvSpPr/>
          <p:nvPr userDrawn="1"/>
        </p:nvSpPr>
        <p:spPr>
          <a:xfrm>
            <a:off x="0" y="0"/>
            <a:ext cx="12192000" cy="6871659"/>
          </a:xfrm>
          <a:prstGeom prst="rect">
            <a:avLst/>
          </a:prstGeom>
          <a:gradFill>
            <a:gsLst>
              <a:gs pos="62000">
                <a:srgbClr val="4EA762"/>
              </a:gs>
              <a:gs pos="12000">
                <a:srgbClr val="00838A"/>
              </a:gs>
              <a:gs pos="86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6">
            <a:extLst>
              <a:ext uri="{FF2B5EF4-FFF2-40B4-BE49-F238E27FC236}">
                <a16:creationId xmlns:a16="http://schemas.microsoft.com/office/drawing/2014/main" id="{F6DE112F-DFF6-C4DE-BEA9-FB7E62C5CC3C}"/>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C3B0B7CD-C51E-8740-5B94-C63A64B390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Text Placeholder 13">
            <a:extLst>
              <a:ext uri="{FF2B5EF4-FFF2-40B4-BE49-F238E27FC236}">
                <a16:creationId xmlns:a16="http://schemas.microsoft.com/office/drawing/2014/main" id="{702CCD62-4037-C5CC-E1D0-CF3FF919D91B}"/>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541C181E-881C-5AC7-E536-A5970E687770}"/>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10" name="Text Placeholder 5">
            <a:extLst>
              <a:ext uri="{FF2B5EF4-FFF2-40B4-BE49-F238E27FC236}">
                <a16:creationId xmlns:a16="http://schemas.microsoft.com/office/drawing/2014/main" id="{BE6D4E3C-08F6-F388-731C-ED05A3AF4BFD}"/>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54467237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_Chapter Star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4617A9-B5B3-0163-E713-957F41A62E22}"/>
              </a:ext>
            </a:extLst>
          </p:cNvPr>
          <p:cNvSpPr/>
          <p:nvPr userDrawn="1"/>
        </p:nvSpPr>
        <p:spPr>
          <a:xfrm>
            <a:off x="0" y="0"/>
            <a:ext cx="12192000" cy="6858000"/>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pic>
        <p:nvPicPr>
          <p:cNvPr id="3" name="Picture 2">
            <a:extLst>
              <a:ext uri="{FF2B5EF4-FFF2-40B4-BE49-F238E27FC236}">
                <a16:creationId xmlns:a16="http://schemas.microsoft.com/office/drawing/2014/main" id="{FC3548CA-81EC-B9DE-BCB5-357AE95175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Text Placeholder 13">
            <a:extLst>
              <a:ext uri="{FF2B5EF4-FFF2-40B4-BE49-F238E27FC236}">
                <a16:creationId xmlns:a16="http://schemas.microsoft.com/office/drawing/2014/main" id="{9FC8871E-0DE8-EDD8-9414-85CAFEC8EDA1}"/>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0DB23A70-33D9-B06C-2260-F287878A0568}"/>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9" name="Text Placeholder 5">
            <a:extLst>
              <a:ext uri="{FF2B5EF4-FFF2-40B4-BE49-F238E27FC236}">
                <a16:creationId xmlns:a16="http://schemas.microsoft.com/office/drawing/2014/main" id="{72737F77-6966-B8F9-53BE-04C645C7FEF8}"/>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266500793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5_Chapter Star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4617A9-B5B3-0163-E713-957F41A62E22}"/>
              </a:ext>
            </a:extLst>
          </p:cNvPr>
          <p:cNvSpPr/>
          <p:nvPr userDrawn="1"/>
        </p:nvSpPr>
        <p:spPr>
          <a:xfrm>
            <a:off x="0" y="0"/>
            <a:ext cx="12192000" cy="6858000"/>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pic>
        <p:nvPicPr>
          <p:cNvPr id="3" name="Picture 2">
            <a:extLst>
              <a:ext uri="{FF2B5EF4-FFF2-40B4-BE49-F238E27FC236}">
                <a16:creationId xmlns:a16="http://schemas.microsoft.com/office/drawing/2014/main" id="{FC3548CA-81EC-B9DE-BCB5-357AE95175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Text Placeholder 13">
            <a:extLst>
              <a:ext uri="{FF2B5EF4-FFF2-40B4-BE49-F238E27FC236}">
                <a16:creationId xmlns:a16="http://schemas.microsoft.com/office/drawing/2014/main" id="{9FC8871E-0DE8-EDD8-9414-85CAFEC8EDA1}"/>
              </a:ext>
            </a:extLst>
          </p:cNvPr>
          <p:cNvSpPr>
            <a:spLocks noGrp="1"/>
          </p:cNvSpPr>
          <p:nvPr>
            <p:ph type="body" sz="quarter" idx="11"/>
          </p:nvPr>
        </p:nvSpPr>
        <p:spPr>
          <a:xfrm>
            <a:off x="1010481" y="2159255"/>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8" name="Text Placeholder 15">
            <a:extLst>
              <a:ext uri="{FF2B5EF4-FFF2-40B4-BE49-F238E27FC236}">
                <a16:creationId xmlns:a16="http://schemas.microsoft.com/office/drawing/2014/main" id="{0DB23A70-33D9-B06C-2260-F287878A0568}"/>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9" name="Text Placeholder 5">
            <a:extLst>
              <a:ext uri="{FF2B5EF4-FFF2-40B4-BE49-F238E27FC236}">
                <a16:creationId xmlns:a16="http://schemas.microsoft.com/office/drawing/2014/main" id="{72737F77-6966-B8F9-53BE-04C645C7FEF8}"/>
              </a:ext>
            </a:extLst>
          </p:cNvPr>
          <p:cNvSpPr>
            <a:spLocks noGrp="1"/>
          </p:cNvSpPr>
          <p:nvPr>
            <p:ph type="body" sz="quarter" idx="13" hasCustomPrompt="1"/>
          </p:nvPr>
        </p:nvSpPr>
        <p:spPr>
          <a:xfrm>
            <a:off x="6812214" y="1482499"/>
            <a:ext cx="4482112" cy="3893003"/>
          </a:xfrm>
          <a:prstGeom prst="rect">
            <a:avLst/>
          </a:prstGeom>
        </p:spPr>
        <p:txBody>
          <a:bodyPr/>
          <a:lstStyle>
            <a:lvl1pPr>
              <a:defRPr sz="29107"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
        <p:nvSpPr>
          <p:cNvPr id="6" name="Holder 6">
            <a:extLst>
              <a:ext uri="{FF2B5EF4-FFF2-40B4-BE49-F238E27FC236}">
                <a16:creationId xmlns:a16="http://schemas.microsoft.com/office/drawing/2014/main" id="{62D1B096-0625-6229-2DB4-B8F49BB86886}"/>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7436777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Appendix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5F7E7-83F3-96C5-71DA-C968CCA5F717}"/>
              </a:ext>
            </a:extLst>
          </p:cNvPr>
          <p:cNvSpPr/>
          <p:nvPr userDrawn="1"/>
        </p:nvSpPr>
        <p:spPr>
          <a:xfrm>
            <a:off x="1" y="0"/>
            <a:ext cx="12191999" cy="6858000"/>
          </a:xfrm>
          <a:prstGeom prst="rect">
            <a:avLst/>
          </a:prstGeom>
          <a:gradFill>
            <a:gsLst>
              <a:gs pos="77000">
                <a:srgbClr val="64AD1C"/>
              </a:gs>
              <a:gs pos="38000">
                <a:srgbClr val="00863B"/>
              </a:gs>
              <a:gs pos="96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1010481" y="2940146"/>
            <a:ext cx="9120479"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3" name="Holder 6">
            <a:extLst>
              <a:ext uri="{FF2B5EF4-FFF2-40B4-BE49-F238E27FC236}">
                <a16:creationId xmlns:a16="http://schemas.microsoft.com/office/drawing/2014/main" id="{47B3CDE2-A886-5FC5-5876-EAFC864341F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A4BA43FD-0FEC-C527-DD8A-599EDCAE5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79679407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Appendix 2">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1010481" y="2940146"/>
            <a:ext cx="9120479"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3" name="Holder 6">
            <a:extLst>
              <a:ext uri="{FF2B5EF4-FFF2-40B4-BE49-F238E27FC236}">
                <a16:creationId xmlns:a16="http://schemas.microsoft.com/office/drawing/2014/main" id="{47B3CDE2-A886-5FC5-5876-EAFC864341F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A4BA43FD-0FEC-C527-DD8A-599EDCAE5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41923271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hapter Start 2">
    <p:bg>
      <p:bgPr>
        <a:solidFill>
          <a:srgbClr val="282828"/>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D837904-670E-86AF-46E0-29CDE56DC17F}"/>
              </a:ext>
            </a:extLst>
          </p:cNvPr>
          <p:cNvSpPr>
            <a:spLocks noGrp="1"/>
          </p:cNvSpPr>
          <p:nvPr>
            <p:ph type="body" sz="quarter" idx="11"/>
          </p:nvPr>
        </p:nvSpPr>
        <p:spPr>
          <a:xfrm>
            <a:off x="6824781" y="2332534"/>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6824361" y="2639795"/>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sp>
        <p:nvSpPr>
          <p:cNvPr id="4" name="Holder 6">
            <a:extLst>
              <a:ext uri="{FF2B5EF4-FFF2-40B4-BE49-F238E27FC236}">
                <a16:creationId xmlns:a16="http://schemas.microsoft.com/office/drawing/2014/main" id="{7E11C095-9CA0-CD72-AE35-3FA1FB52D61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58BA9F8C-1F40-7FEE-CE9F-C492F92994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307637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tatement Slid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8E044B-8E58-1803-CA56-5A388DB94065}"/>
              </a:ext>
            </a:extLst>
          </p:cNvPr>
          <p:cNvSpPr/>
          <p:nvPr userDrawn="1"/>
        </p:nvSpPr>
        <p:spPr>
          <a:xfrm>
            <a:off x="0" y="0"/>
            <a:ext cx="12192000" cy="6858000"/>
          </a:xfrm>
          <a:prstGeom prst="rect">
            <a:avLst/>
          </a:prstGeom>
          <a:gradFill>
            <a:gsLst>
              <a:gs pos="77000">
                <a:srgbClr val="64AD1C"/>
              </a:gs>
              <a:gs pos="38000">
                <a:srgbClr val="00863B"/>
              </a:gs>
              <a:gs pos="96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 name="Holder 6">
            <a:extLst>
              <a:ext uri="{FF2B5EF4-FFF2-40B4-BE49-F238E27FC236}">
                <a16:creationId xmlns:a16="http://schemas.microsoft.com/office/drawing/2014/main" id="{8599B6E0-D573-AC7A-67D0-EB77B31D54E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4">
            <a:extLst>
              <a:ext uri="{FF2B5EF4-FFF2-40B4-BE49-F238E27FC236}">
                <a16:creationId xmlns:a16="http://schemas.microsoft.com/office/drawing/2014/main" id="{D792F1C6-2A86-E42B-0B26-242B6EB31B98}"/>
              </a:ext>
            </a:extLst>
          </p:cNvPr>
          <p:cNvSpPr>
            <a:spLocks noGrp="1"/>
          </p:cNvSpPr>
          <p:nvPr>
            <p:ph type="body" sz="quarter" idx="10"/>
          </p:nvPr>
        </p:nvSpPr>
        <p:spPr>
          <a:xfrm>
            <a:off x="835439" y="733907"/>
            <a:ext cx="7848172" cy="4589610"/>
          </a:xfrm>
          <a:prstGeom prst="rect">
            <a:avLst/>
          </a:prstGeom>
        </p:spPr>
        <p:txBody>
          <a:bodyPr/>
          <a:lstStyle>
            <a:lvl1pPr>
              <a:lnSpc>
                <a:spcPct val="90000"/>
              </a:lnSpc>
              <a:defRPr sz="3980" b="1">
                <a:solidFill>
                  <a:srgbClr val="FFFFFF"/>
                </a:solidFill>
                <a:latin typeface="Poppins" panose="00000500000000000000" pitchFamily="2" charset="0"/>
                <a:cs typeface="Poppins" panose="00000500000000000000" pitchFamily="2" charset="0"/>
              </a:defRPr>
            </a:lvl1pPr>
            <a:lvl2pPr>
              <a:defRPr sz="3980" b="1">
                <a:solidFill>
                  <a:srgbClr val="FFFFFF"/>
                </a:solidFill>
                <a:latin typeface="Poppins" panose="00000500000000000000" pitchFamily="2" charset="0"/>
                <a:cs typeface="Poppins" panose="00000500000000000000" pitchFamily="2" charset="0"/>
              </a:defRPr>
            </a:lvl2pPr>
            <a:lvl3pPr>
              <a:defRPr sz="3980" b="1">
                <a:solidFill>
                  <a:srgbClr val="FFFFFF"/>
                </a:solidFill>
                <a:latin typeface="Poppins" panose="00000500000000000000" pitchFamily="2" charset="0"/>
                <a:cs typeface="Poppins" panose="00000500000000000000" pitchFamily="2" charset="0"/>
              </a:defRPr>
            </a:lvl3pPr>
            <a:lvl4pPr>
              <a:defRPr sz="3980" b="1">
                <a:solidFill>
                  <a:srgbClr val="FFFFFF"/>
                </a:solidFill>
                <a:latin typeface="Poppins" panose="00000500000000000000" pitchFamily="2" charset="0"/>
                <a:cs typeface="Poppins" panose="00000500000000000000" pitchFamily="2" charset="0"/>
              </a:defRPr>
            </a:lvl4pPr>
            <a:lvl5pPr>
              <a:defRPr sz="3980" b="1">
                <a:solidFill>
                  <a:srgbClr val="FFFFFF"/>
                </a:solidFill>
                <a:latin typeface="Poppins" panose="00000500000000000000" pitchFamily="2" charset="0"/>
                <a:cs typeface="Poppins" panose="00000500000000000000" pitchFamily="2"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332EF91A-7387-CF3B-1F99-5BDA029927BE}"/>
              </a:ext>
            </a:extLst>
          </p:cNvPr>
          <p:cNvSpPr>
            <a:spLocks noGrp="1"/>
          </p:cNvSpPr>
          <p:nvPr>
            <p:ph type="pic" sz="quarter" idx="11"/>
          </p:nvPr>
        </p:nvSpPr>
        <p:spPr>
          <a:xfrm>
            <a:off x="0" y="2735884"/>
            <a:ext cx="7303648" cy="4122116"/>
          </a:xfrm>
          <a:prstGeom prst="rect">
            <a:avLst/>
          </a:prstGeom>
        </p:spPr>
        <p:txBody>
          <a:bodyPr/>
          <a:lstStyle/>
          <a:p>
            <a:endParaRPr lang="en-GB" dirty="0"/>
          </a:p>
        </p:txBody>
      </p:sp>
      <p:pic>
        <p:nvPicPr>
          <p:cNvPr id="4" name="Picture 3">
            <a:extLst>
              <a:ext uri="{FF2B5EF4-FFF2-40B4-BE49-F238E27FC236}">
                <a16:creationId xmlns:a16="http://schemas.microsoft.com/office/drawing/2014/main" id="{674D1AE9-28A7-07F1-47A0-C53FECFC09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4086429672"/>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hapter Start 2 Alt">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A258A8-259E-57C6-2514-66E273F76DE5}"/>
              </a:ext>
            </a:extLst>
          </p:cNvPr>
          <p:cNvSpPr/>
          <p:nvPr userDrawn="1"/>
        </p:nvSpPr>
        <p:spPr>
          <a:xfrm>
            <a:off x="6234633" y="0"/>
            <a:ext cx="5957367" cy="6857517"/>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Text Placeholder 13">
            <a:extLst>
              <a:ext uri="{FF2B5EF4-FFF2-40B4-BE49-F238E27FC236}">
                <a16:creationId xmlns:a16="http://schemas.microsoft.com/office/drawing/2014/main" id="{3D837904-670E-86AF-46E0-29CDE56DC17F}"/>
              </a:ext>
            </a:extLst>
          </p:cNvPr>
          <p:cNvSpPr>
            <a:spLocks noGrp="1"/>
          </p:cNvSpPr>
          <p:nvPr>
            <p:ph type="body" sz="quarter" idx="11"/>
          </p:nvPr>
        </p:nvSpPr>
        <p:spPr>
          <a:xfrm>
            <a:off x="6755470" y="2332534"/>
            <a:ext cx="3129832" cy="224036"/>
          </a:xfrm>
          <a:prstGeom prst="rect">
            <a:avLst/>
          </a:prstGeom>
        </p:spPr>
        <p:txBody>
          <a:bodyPr vert="horz" wrap="square" lIns="0" tIns="13970" rIns="0" bIns="0" rtlCol="0">
            <a:spAutoFit/>
          </a:bodyPr>
          <a:lstStyle>
            <a:lvl1pPr>
              <a:defRPr lang="en-US" sz="1364" spc="-24"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7"/>
              </a:spcBef>
            </a:pPr>
            <a:r>
              <a:rPr lang="en-US"/>
              <a:t>Click to edit Master text styles</a:t>
            </a:r>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6755050" y="2639795"/>
            <a:ext cx="4151288" cy="2243791"/>
          </a:xfrm>
          <a:prstGeom prst="rect">
            <a:avLst/>
          </a:prstGeom>
        </p:spPr>
        <p:txBody>
          <a:bodyPr lIns="0"/>
          <a:lstStyle>
            <a:lvl1pPr>
              <a:lnSpc>
                <a:spcPct val="90000"/>
              </a:lnSpc>
              <a:defRPr lang="en-US" sz="5155" b="1" spc="-91" smtClean="0">
                <a:solidFill>
                  <a:srgbClr val="FFFFFF"/>
                </a:solidFill>
                <a:latin typeface="Poppins"/>
                <a:cs typeface="Poppins"/>
              </a:defRPr>
            </a:lvl1pPr>
            <a:lvl2pPr>
              <a:lnSpc>
                <a:spcPts val="5216"/>
              </a:lnSpc>
              <a:defRPr/>
            </a:lvl2pPr>
            <a:lvl3pPr>
              <a:lnSpc>
                <a:spcPts val="5216"/>
              </a:lnSpc>
              <a:defRPr/>
            </a:lvl3pPr>
            <a:lvl4pPr>
              <a:lnSpc>
                <a:spcPts val="5216"/>
              </a:lnSpc>
              <a:defRPr/>
            </a:lvl4pPr>
            <a:lvl5pPr>
              <a:lnSpc>
                <a:spcPts val="5216"/>
              </a:lnSpc>
              <a:defRPr/>
            </a:lvl5pPr>
          </a:lstStyle>
          <a:p>
            <a:pPr lvl="0"/>
            <a:r>
              <a:rPr lang="en-US"/>
              <a:t>Click to edit Master text styles</a:t>
            </a:r>
          </a:p>
        </p:txBody>
      </p:sp>
      <p:pic>
        <p:nvPicPr>
          <p:cNvPr id="2" name="object 7">
            <a:extLst>
              <a:ext uri="{FF2B5EF4-FFF2-40B4-BE49-F238E27FC236}">
                <a16:creationId xmlns:a16="http://schemas.microsoft.com/office/drawing/2014/main" id="{DE7B835B-15A9-6D3D-22E0-56CD5A2D710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38200" y="1305062"/>
            <a:ext cx="4994249" cy="5552456"/>
          </a:xfrm>
          <a:prstGeom prst="rect">
            <a:avLst/>
          </a:prstGeom>
        </p:spPr>
      </p:pic>
      <p:sp>
        <p:nvSpPr>
          <p:cNvPr id="5" name="Picture Placeholder 4">
            <a:extLst>
              <a:ext uri="{FF2B5EF4-FFF2-40B4-BE49-F238E27FC236}">
                <a16:creationId xmlns:a16="http://schemas.microsoft.com/office/drawing/2014/main" id="{2DD48E34-C67C-9A40-835B-CED8A9B9C18F}"/>
              </a:ext>
            </a:extLst>
          </p:cNvPr>
          <p:cNvSpPr>
            <a:spLocks noGrp="1"/>
          </p:cNvSpPr>
          <p:nvPr>
            <p:ph type="pic" sz="quarter" idx="15"/>
          </p:nvPr>
        </p:nvSpPr>
        <p:spPr>
          <a:xfrm>
            <a:off x="596892" y="1303445"/>
            <a:ext cx="5221842" cy="5554556"/>
          </a:xfrm>
          <a:prstGeom prst="rect">
            <a:avLst/>
          </a:prstGeom>
        </p:spPr>
        <p:txBody>
          <a:bodyPr/>
          <a:lstStyle/>
          <a:p>
            <a:endParaRPr lang="en-GB" dirty="0"/>
          </a:p>
        </p:txBody>
      </p:sp>
      <p:sp>
        <p:nvSpPr>
          <p:cNvPr id="6" name="Holder 6">
            <a:extLst>
              <a:ext uri="{FF2B5EF4-FFF2-40B4-BE49-F238E27FC236}">
                <a16:creationId xmlns:a16="http://schemas.microsoft.com/office/drawing/2014/main" id="{843F0F71-2263-44F8-5C63-37A3F240049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1D23C71F-A8BF-2C16-E6F9-259BB637BD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8929506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lide Split with bullets">
    <p:bg>
      <p:bgPr>
        <a:solidFill>
          <a:srgbClr val="282828"/>
        </a:solidFill>
        <a:effectLst/>
      </p:bgPr>
    </p:bg>
    <p:spTree>
      <p:nvGrpSpPr>
        <p:cNvPr id="1" name=""/>
        <p:cNvGrpSpPr/>
        <p:nvPr/>
      </p:nvGrpSpPr>
      <p:grpSpPr>
        <a:xfrm>
          <a:off x="0" y="0"/>
          <a:ext cx="0" cy="0"/>
          <a:chOff x="0" y="0"/>
          <a:chExt cx="0" cy="0"/>
        </a:xfrm>
      </p:grpSpPr>
      <p:sp>
        <p:nvSpPr>
          <p:cNvPr id="23" name="white right half">
            <a:extLst>
              <a:ext uri="{FF2B5EF4-FFF2-40B4-BE49-F238E27FC236}">
                <a16:creationId xmlns:a16="http://schemas.microsoft.com/office/drawing/2014/main" id="{747CFB75-7D71-23BC-3385-9E2DF23DDCC2}"/>
              </a:ext>
            </a:extLst>
          </p:cNvPr>
          <p:cNvSpPr/>
          <p:nvPr/>
        </p:nvSpPr>
        <p:spPr>
          <a:xfrm>
            <a:off x="6096000" y="1"/>
            <a:ext cx="6096000"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092"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26042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16464" y="2543425"/>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FFFFFF"/>
                </a:solidFill>
                <a:latin typeface="Poppins"/>
                <a:cs typeface="Poppins"/>
              </a:defRPr>
            </a:lvl1pPr>
          </a:lstStyle>
          <a:p>
            <a:pPr marL="7702" marR="13478" lvl="0">
              <a:lnSpc>
                <a:spcPct val="91000"/>
              </a:lnSpc>
              <a:spcBef>
                <a:spcPts val="843"/>
              </a:spcBef>
            </a:pPr>
            <a:r>
              <a:rPr lang="en-US"/>
              <a:t>Click to edit</a:t>
            </a:r>
          </a:p>
        </p:txBody>
      </p:sp>
      <p:sp>
        <p:nvSpPr>
          <p:cNvPr id="29" name="Text Placeholder 8">
            <a:extLst>
              <a:ext uri="{FF2B5EF4-FFF2-40B4-BE49-F238E27FC236}">
                <a16:creationId xmlns:a16="http://schemas.microsoft.com/office/drawing/2014/main" id="{670CB436-F928-625E-6DC7-8731560C3953}"/>
              </a:ext>
            </a:extLst>
          </p:cNvPr>
          <p:cNvSpPr>
            <a:spLocks noGrp="1"/>
          </p:cNvSpPr>
          <p:nvPr userDrawn="1">
            <p:ph type="body" sz="quarter" idx="10" hasCustomPrompt="1"/>
          </p:nvPr>
        </p:nvSpPr>
        <p:spPr>
          <a:xfrm>
            <a:off x="516464" y="4856947"/>
            <a:ext cx="4944576" cy="1469758"/>
          </a:xfrm>
          <a:prstGeom prst="rect">
            <a:avLst/>
          </a:prstGeom>
        </p:spPr>
        <p:txBody>
          <a:bodyPr lIns="0"/>
          <a:lstStyle>
            <a:lvl1pPr>
              <a:lnSpc>
                <a:spcPct val="90000"/>
              </a:lnSpc>
              <a:defRPr lang="en-GB" sz="727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title</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564661"/>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7109140" y="2702021"/>
            <a:ext cx="4486317" cy="302006"/>
          </a:xfrm>
          <a:prstGeom prst="rect">
            <a:avLst/>
          </a:prstGeom>
        </p:spPr>
        <p:txBody>
          <a:bodyPr vert="horz" wrap="square" lIns="0" tIns="17145" rIns="0" bIns="0" rtlCol="0">
            <a:spAutoFit/>
          </a:bodyPr>
          <a:lstStyle>
            <a:lvl1pPr>
              <a:defRPr lang="en-US" sz="1850"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650017" y="2705667"/>
            <a:ext cx="298233" cy="307463"/>
          </a:xfrm>
          <a:prstGeom prst="rect">
            <a:avLst/>
          </a:prstGeom>
        </p:spPr>
        <p:txBody>
          <a:bodyPr/>
          <a:lstStyle/>
          <a:p>
            <a:endParaRPr lang="en-GB" dirty="0"/>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21422453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wide-header-copy-right-grey">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450A9037-CD73-7087-E8F6-5CE7D2BFD0FC}"/>
              </a:ext>
            </a:extLst>
          </p:cNvPr>
          <p:cNvSpPr/>
          <p:nvPr userDrawn="1"/>
        </p:nvSpPr>
        <p:spPr>
          <a:xfrm>
            <a:off x="6558074"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092"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FFFFFF"/>
                </a:solidFill>
                <a:latin typeface="Poppins"/>
                <a:cs typeface="Poppins"/>
              </a:defRPr>
            </a:lvl1pPr>
          </a:lstStyle>
          <a:p>
            <a:pPr marL="7702" marR="13478" lvl="0">
              <a:lnSpc>
                <a:spcPct val="91000"/>
              </a:lnSpc>
              <a:spcBef>
                <a:spcPts val="843"/>
              </a:spcBef>
            </a:pPr>
            <a:r>
              <a:rPr lang="en-US"/>
              <a:t>Click to edit</a:t>
            </a:r>
          </a:p>
        </p:txBody>
      </p:sp>
      <p:sp>
        <p:nvSpPr>
          <p:cNvPr id="29" name="Text Placeholder 8">
            <a:extLst>
              <a:ext uri="{FF2B5EF4-FFF2-40B4-BE49-F238E27FC236}">
                <a16:creationId xmlns:a16="http://schemas.microsoft.com/office/drawing/2014/main" id="{670CB436-F928-625E-6DC7-8731560C3953}"/>
              </a:ext>
            </a:extLst>
          </p:cNvPr>
          <p:cNvSpPr>
            <a:spLocks noGrp="1"/>
          </p:cNvSpPr>
          <p:nvPr userDrawn="1">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title</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7248233" y="2181391"/>
            <a:ext cx="4486317" cy="302006"/>
          </a:xfrm>
          <a:prstGeom prst="rect">
            <a:avLst/>
          </a:prstGeom>
        </p:spPr>
        <p:txBody>
          <a:bodyPr vert="horz" wrap="square" lIns="0" tIns="17145" rIns="0" bIns="0" rtlCol="0">
            <a:spAutoFit/>
          </a:bodyPr>
          <a:lstStyle>
            <a:lvl1pPr>
              <a:defRPr lang="en-US" sz="1850"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789110" y="2185037"/>
            <a:ext cx="298233" cy="307463"/>
          </a:xfrm>
          <a:prstGeom prst="rect">
            <a:avLst/>
          </a:prstGeom>
        </p:spPr>
        <p:txBody>
          <a:bodyPr/>
          <a:lstStyle/>
          <a:p>
            <a:endParaRPr lang="en-GB" dirty="0"/>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70" y="6444056"/>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CF5C039D-FA0A-2063-5BAB-8D6234ECC1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9091487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wide-header-copy-right-white">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white right half">
            <a:extLst>
              <a:ext uri="{FF2B5EF4-FFF2-40B4-BE49-F238E27FC236}">
                <a16:creationId xmlns:a16="http://schemas.microsoft.com/office/drawing/2014/main" id="{2EDE0E39-1796-D1CA-06EA-8AAED4C4052B}"/>
              </a:ext>
            </a:extLst>
          </p:cNvPr>
          <p:cNvSpPr/>
          <p:nvPr userDrawn="1"/>
        </p:nvSpPr>
        <p:spPr>
          <a:xfrm>
            <a:off x="6558074"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39" y="2457058"/>
            <a:ext cx="4574527" cy="302006"/>
          </a:xfrm>
          <a:prstGeom prst="rect">
            <a:avLst/>
          </a:prstGeom>
        </p:spPr>
        <p:txBody>
          <a:bodyPr vert="horz" wrap="square" lIns="0" tIns="17145" rIns="0" bIns="0" rtlCol="0">
            <a:spAutoFit/>
          </a:bodyPr>
          <a:lstStyle>
            <a:lvl1pPr>
              <a:defRPr lang="en-US" sz="1850" b="1" spc="-6"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383738"/>
                </a:solidFill>
                <a:latin typeface="Poppins"/>
                <a:cs typeface="Poppins"/>
              </a:defRPr>
            </a:lvl1pPr>
          </a:lstStyle>
          <a:p>
            <a:pPr marL="7702" marR="13478" lvl="0">
              <a:lnSpc>
                <a:spcPct val="91000"/>
              </a:lnSpc>
              <a:spcBef>
                <a:spcPts val="843"/>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title</a:t>
            </a:r>
          </a:p>
        </p:txBody>
      </p:sp>
      <p:pic>
        <p:nvPicPr>
          <p:cNvPr id="4" name="Picture 3">
            <a:extLst>
              <a:ext uri="{FF2B5EF4-FFF2-40B4-BE49-F238E27FC236}">
                <a16:creationId xmlns:a16="http://schemas.microsoft.com/office/drawing/2014/main" id="{1F3EE730-BB24-8582-6B59-928A2A7685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5628550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wide-header-copy-right-white-no logo">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white right half">
            <a:extLst>
              <a:ext uri="{FF2B5EF4-FFF2-40B4-BE49-F238E27FC236}">
                <a16:creationId xmlns:a16="http://schemas.microsoft.com/office/drawing/2014/main" id="{2EDE0E39-1796-D1CA-06EA-8AAED4C4052B}"/>
              </a:ext>
            </a:extLst>
          </p:cNvPr>
          <p:cNvSpPr/>
          <p:nvPr userDrawn="1"/>
        </p:nvSpPr>
        <p:spPr>
          <a:xfrm>
            <a:off x="6558074"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39" y="2457058"/>
            <a:ext cx="4574527" cy="302006"/>
          </a:xfrm>
          <a:prstGeom prst="rect">
            <a:avLst/>
          </a:prstGeom>
        </p:spPr>
        <p:txBody>
          <a:bodyPr vert="horz" wrap="square" lIns="0" tIns="17145" rIns="0" bIns="0" rtlCol="0">
            <a:spAutoFit/>
          </a:bodyPr>
          <a:lstStyle>
            <a:lvl1pPr>
              <a:defRPr lang="en-US" sz="1850" b="1" spc="-6"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383738"/>
                </a:solidFill>
                <a:latin typeface="Poppins"/>
                <a:cs typeface="Poppins"/>
              </a:defRPr>
            </a:lvl1pPr>
          </a:lstStyle>
          <a:p>
            <a:pPr marL="7702" marR="13478" lvl="0">
              <a:lnSpc>
                <a:spcPct val="91000"/>
              </a:lnSpc>
              <a:spcBef>
                <a:spcPts val="843"/>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title</a:t>
            </a:r>
          </a:p>
        </p:txBody>
      </p:sp>
    </p:spTree>
    <p:extLst>
      <p:ext uri="{BB962C8B-B14F-4D97-AF65-F5344CB8AC3E}">
        <p14:creationId xmlns:p14="http://schemas.microsoft.com/office/powerpoint/2010/main" val="169712623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_wide-header-copy-right-white">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46C987-F277-77E1-AE42-9581C14580E9}"/>
              </a:ext>
            </a:extLst>
          </p:cNvPr>
          <p:cNvSpPr/>
          <p:nvPr userDrawn="1"/>
        </p:nvSpPr>
        <p:spPr>
          <a:xfrm>
            <a:off x="6558073" y="1251184"/>
            <a:ext cx="5276253" cy="5178018"/>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39" y="2457058"/>
            <a:ext cx="4574527" cy="302006"/>
          </a:xfrm>
          <a:prstGeom prst="rect">
            <a:avLst/>
          </a:prstGeom>
        </p:spPr>
        <p:txBody>
          <a:bodyPr vert="horz" wrap="square" lIns="0" tIns="17145" rIns="0" bIns="0" rtlCol="0">
            <a:spAutoFit/>
          </a:bodyPr>
          <a:lstStyle>
            <a:lvl1pPr>
              <a:defRPr lang="en-US" sz="1850" b="1" spc="-6"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383738"/>
                </a:solidFill>
                <a:latin typeface="Poppins"/>
                <a:cs typeface="Poppins"/>
              </a:defRPr>
            </a:lvl1pPr>
          </a:lstStyle>
          <a:p>
            <a:pPr marL="7702" marR="13478" lvl="0">
              <a:lnSpc>
                <a:spcPct val="91000"/>
              </a:lnSpc>
              <a:spcBef>
                <a:spcPts val="843"/>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a:gradFill flip="none" rotWithShape="1">
                  <a:gsLst>
                    <a:gs pos="0">
                      <a:srgbClr val="007C43"/>
                    </a:gs>
                    <a:gs pos="70000">
                      <a:srgbClr val="8C9C25"/>
                    </a:gs>
                  </a:gsLst>
                  <a:lin ang="0" scaled="1"/>
                  <a:tileRect/>
                </a:gradFill>
                <a:latin typeface="Poppins"/>
                <a:ea typeface="+mj-ea"/>
                <a:cs typeface="Poppins"/>
              </a:defRPr>
            </a:lvl1pPr>
          </a:lstStyle>
          <a:p>
            <a:pPr lvl="0"/>
            <a:r>
              <a:rPr lang="en-GB"/>
              <a:t>title</a:t>
            </a:r>
          </a:p>
        </p:txBody>
      </p:sp>
    </p:spTree>
    <p:extLst>
      <p:ext uri="{BB962C8B-B14F-4D97-AF65-F5344CB8AC3E}">
        <p14:creationId xmlns:p14="http://schemas.microsoft.com/office/powerpoint/2010/main" val="210607307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wide-header-copy-right-white">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white right half">
            <a:extLst>
              <a:ext uri="{FF2B5EF4-FFF2-40B4-BE49-F238E27FC236}">
                <a16:creationId xmlns:a16="http://schemas.microsoft.com/office/drawing/2014/main" id="{2EDE0E39-1796-D1CA-06EA-8AAED4C4052B}"/>
              </a:ext>
            </a:extLst>
          </p:cNvPr>
          <p:cNvSpPr/>
          <p:nvPr userDrawn="1"/>
        </p:nvSpPr>
        <p:spPr>
          <a:xfrm>
            <a:off x="6558074"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EAEAEA"/>
          </a:solidFill>
        </p:spPr>
        <p:txBody>
          <a:bodyPr wrap="square" lIns="0" tIns="0" rIns="0" bIns="0" rtlCol="0"/>
          <a:lstStyle/>
          <a:p>
            <a:endParaRPr sz="1092" u="sng"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39" y="2457058"/>
            <a:ext cx="4574527" cy="302006"/>
          </a:xfrm>
          <a:prstGeom prst="rect">
            <a:avLst/>
          </a:prstGeom>
        </p:spPr>
        <p:txBody>
          <a:bodyPr vert="horz" wrap="square" lIns="0" tIns="17145" rIns="0" bIns="0" rtlCol="0">
            <a:spAutoFit/>
          </a:bodyPr>
          <a:lstStyle>
            <a:lvl1pPr>
              <a:defRPr lang="en-US" sz="1850" b="1" spc="-6" smtClean="0">
                <a:solidFill>
                  <a:schemeClr val="tx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8" y="1950352"/>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3"/>
            <a:ext cx="4944575" cy="2222916"/>
          </a:xfrm>
          <a:prstGeom prst="rect">
            <a:avLst/>
          </a:prstGeom>
        </p:spPr>
        <p:txBody>
          <a:bodyPr vert="horz" wrap="square" lIns="0" tIns="176530" rIns="0" bIns="0" rtlCol="0">
            <a:spAutoFit/>
          </a:bodyPr>
          <a:lstStyle>
            <a:lvl1pPr>
              <a:lnSpc>
                <a:spcPct val="90000"/>
              </a:lnSpc>
              <a:defRPr lang="en-US" sz="7277" b="1" spc="-194" dirty="0" smtClean="0">
                <a:solidFill>
                  <a:srgbClr val="383738"/>
                </a:solidFill>
                <a:latin typeface="Poppins"/>
                <a:cs typeface="Poppins"/>
              </a:defRPr>
            </a:lvl1pPr>
          </a:lstStyle>
          <a:p>
            <a:pPr marL="7702" marR="13478" lvl="0">
              <a:lnSpc>
                <a:spcPct val="91000"/>
              </a:lnSpc>
              <a:spcBef>
                <a:spcPts val="843"/>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7277" b="1" i="0" spc="-85" dirty="0">
                <a:gradFill flip="none" rotWithShape="1">
                  <a:gsLst>
                    <a:gs pos="0">
                      <a:srgbClr val="007C43"/>
                    </a:gs>
                    <a:gs pos="70000">
                      <a:srgbClr val="68A445"/>
                    </a:gs>
                  </a:gsLst>
                  <a:lin ang="0" scaled="1"/>
                  <a:tileRect/>
                </a:gradFill>
                <a:latin typeface="Poppins"/>
                <a:ea typeface="+mj-ea"/>
                <a:cs typeface="Poppins"/>
              </a:defRPr>
            </a:lvl1pPr>
          </a:lstStyle>
          <a:p>
            <a:pPr marL="0" lvl="0">
              <a:lnSpc>
                <a:spcPct val="90000"/>
              </a:lnSpc>
            </a:pPr>
            <a:r>
              <a:rPr lang="en-GB"/>
              <a:t>title</a:t>
            </a:r>
          </a:p>
        </p:txBody>
      </p:sp>
    </p:spTree>
    <p:extLst>
      <p:ext uri="{BB962C8B-B14F-4D97-AF65-F5344CB8AC3E}">
        <p14:creationId xmlns:p14="http://schemas.microsoft.com/office/powerpoint/2010/main" val="417273389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lide Split with bullets 2">
    <p:spTree>
      <p:nvGrpSpPr>
        <p:cNvPr id="1" name=""/>
        <p:cNvGrpSpPr/>
        <p:nvPr/>
      </p:nvGrpSpPr>
      <p:grpSpPr>
        <a:xfrm>
          <a:off x="0" y="0"/>
          <a:ext cx="0" cy="0"/>
          <a:chOff x="0" y="0"/>
          <a:chExt cx="0" cy="0"/>
        </a:xfrm>
      </p:grpSpPr>
      <p:sp>
        <p:nvSpPr>
          <p:cNvPr id="23" name="white right half">
            <a:extLst>
              <a:ext uri="{FF2B5EF4-FFF2-40B4-BE49-F238E27FC236}">
                <a16:creationId xmlns:a16="http://schemas.microsoft.com/office/drawing/2014/main" id="{747CFB75-7D71-23BC-3385-9E2DF23DDCC2}"/>
              </a:ext>
            </a:extLst>
          </p:cNvPr>
          <p:cNvSpPr/>
          <p:nvPr/>
        </p:nvSpPr>
        <p:spPr>
          <a:xfrm>
            <a:off x="0" y="1"/>
            <a:ext cx="609214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092"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306091"/>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610327"/>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7109140" y="2702021"/>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p:ph type="pic" sz="quarter" idx="19"/>
          </p:nvPr>
        </p:nvSpPr>
        <p:spPr>
          <a:xfrm>
            <a:off x="6650017" y="2705667"/>
            <a:ext cx="298233" cy="307463"/>
          </a:xfrm>
          <a:prstGeom prst="rect">
            <a:avLst/>
          </a:prstGeom>
        </p:spPr>
        <p:txBody>
          <a:bodyPr/>
          <a:lstStyle>
            <a:lvl1pPr>
              <a:defRPr>
                <a:solidFill>
                  <a:schemeClr val="bg1"/>
                </a:solidFill>
              </a:defRPr>
            </a:lvl1pPr>
          </a:lstStyle>
          <a:p>
            <a:endParaRPr lang="en-GB" dirty="0"/>
          </a:p>
        </p:txBody>
      </p:sp>
      <p:sp>
        <p:nvSpPr>
          <p:cNvPr id="4" name="Text Placeholder 3">
            <a:extLst>
              <a:ext uri="{FF2B5EF4-FFF2-40B4-BE49-F238E27FC236}">
                <a16:creationId xmlns:a16="http://schemas.microsoft.com/office/drawing/2014/main" id="{4692BC57-34A0-682F-1C16-82DCB96721C9}"/>
              </a:ext>
            </a:extLst>
          </p:cNvPr>
          <p:cNvSpPr>
            <a:spLocks noGrp="1"/>
          </p:cNvSpPr>
          <p:nvPr>
            <p:ph type="body" sz="quarter" idx="20"/>
          </p:nvPr>
        </p:nvSpPr>
        <p:spPr>
          <a:xfrm>
            <a:off x="504470" y="2768168"/>
            <a:ext cx="4944576" cy="3234542"/>
          </a:xfrm>
          <a:prstGeom prst="rect">
            <a:avLst/>
          </a:prstGeom>
          <a:noFill/>
        </p:spPr>
        <p:txBody>
          <a:bodyPr/>
          <a:lstStyle>
            <a:lvl1pPr>
              <a:lnSpc>
                <a:spcPct val="90000"/>
              </a:lnSpc>
              <a:defRPr lang="en-GB" sz="7277" b="1" i="0" spc="-85" dirty="0">
                <a:gradFill flip="none" rotWithShape="1">
                  <a:gsLst>
                    <a:gs pos="0">
                      <a:srgbClr val="007C43"/>
                    </a:gs>
                    <a:gs pos="70000">
                      <a:srgbClr val="68A445"/>
                    </a:gs>
                  </a:gsLst>
                  <a:lin ang="0" scaled="1"/>
                  <a:tileRect/>
                </a:gradFill>
                <a:latin typeface="Poppins"/>
                <a:ea typeface="+mj-ea"/>
                <a:cs typeface="Poppins"/>
              </a:defRPr>
            </a:lvl1pPr>
            <a:lvl2pPr>
              <a:defRPr sz="7277" b="1">
                <a:latin typeface="Poppins" panose="00000500000000000000" pitchFamily="2" charset="0"/>
                <a:cs typeface="Poppins" panose="00000500000000000000" pitchFamily="2" charset="0"/>
              </a:defRPr>
            </a:lvl2pPr>
            <a:lvl3pPr>
              <a:defRPr sz="7277" b="1">
                <a:latin typeface="Poppins" panose="00000500000000000000" pitchFamily="2" charset="0"/>
                <a:cs typeface="Poppins" panose="00000500000000000000" pitchFamily="2" charset="0"/>
              </a:defRPr>
            </a:lvl3pPr>
            <a:lvl4pPr>
              <a:defRPr sz="7277" b="1">
                <a:latin typeface="Poppins" panose="00000500000000000000" pitchFamily="2" charset="0"/>
                <a:cs typeface="Poppins" panose="00000500000000000000" pitchFamily="2" charset="0"/>
              </a:defRPr>
            </a:lvl4pPr>
            <a:lvl5pPr>
              <a:defRPr sz="7277"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4624F107-1EEE-7505-9EA7-ECBB6EB65E7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4264249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Picture Left Copy Right">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8">
            <a:extLst>
              <a:ext uri="{FF2B5EF4-FFF2-40B4-BE49-F238E27FC236}">
                <a16:creationId xmlns:a16="http://schemas.microsoft.com/office/drawing/2014/main" id="{A4E8A7A8-8B7D-544E-18FC-56C747300BDB}"/>
              </a:ext>
            </a:extLst>
          </p:cNvPr>
          <p:cNvSpPr>
            <a:spLocks noGrp="1"/>
          </p:cNvSpPr>
          <p:nvPr>
            <p:ph type="body" sz="quarter" idx="10" hasCustomPrompt="1"/>
          </p:nvPr>
        </p:nvSpPr>
        <p:spPr>
          <a:xfrm>
            <a:off x="412497" y="453753"/>
            <a:ext cx="9149054" cy="757275"/>
          </a:xfrm>
          <a:prstGeom prst="rect">
            <a:avLst/>
          </a:prstGeom>
        </p:spPr>
        <p:txBody>
          <a:bodyPr lIns="0"/>
          <a:lstStyle>
            <a:lvl1pPr>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Click to edit the title</a:t>
            </a:r>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174795" y="2457058"/>
            <a:ext cx="5512293" cy="302006"/>
          </a:xfrm>
          <a:prstGeom prst="rect">
            <a:avLst/>
          </a:prstGeom>
        </p:spPr>
        <p:txBody>
          <a:bodyPr vert="horz" wrap="square" lIns="0" tIns="17145" rIns="0" bIns="0" rtlCol="0">
            <a:spAutoFit/>
          </a:bodyPr>
          <a:lstStyle>
            <a:lvl1pPr>
              <a:defRPr lang="en-US" sz="1850" b="1"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7" name="Picture Placeholder 34">
            <a:extLst>
              <a:ext uri="{FF2B5EF4-FFF2-40B4-BE49-F238E27FC236}">
                <a16:creationId xmlns:a16="http://schemas.microsoft.com/office/drawing/2014/main" id="{98D8FF50-CA3F-2B2B-432D-5CA480732C3B}"/>
              </a:ext>
            </a:extLst>
          </p:cNvPr>
          <p:cNvSpPr>
            <a:spLocks noGrp="1"/>
          </p:cNvSpPr>
          <p:nvPr>
            <p:ph type="pic" sz="quarter" idx="19"/>
          </p:nvPr>
        </p:nvSpPr>
        <p:spPr>
          <a:xfrm>
            <a:off x="6170254" y="1746144"/>
            <a:ext cx="387819" cy="481455"/>
          </a:xfrm>
          <a:prstGeom prst="rect">
            <a:avLst/>
          </a:prstGeom>
        </p:spPr>
        <p:txBody>
          <a:bodyPr/>
          <a:lstStyle>
            <a:lvl1pPr>
              <a:defRPr>
                <a:solidFill>
                  <a:srgbClr val="383738"/>
                </a:solidFill>
              </a:defRPr>
            </a:lvl1pPr>
          </a:lstStyle>
          <a:p>
            <a:endParaRPr lang="en-GB" dirty="0"/>
          </a:p>
        </p:txBody>
      </p:sp>
      <p:sp>
        <p:nvSpPr>
          <p:cNvPr id="9" name="Text Placeholder 18">
            <a:extLst>
              <a:ext uri="{FF2B5EF4-FFF2-40B4-BE49-F238E27FC236}">
                <a16:creationId xmlns:a16="http://schemas.microsoft.com/office/drawing/2014/main" id="{89871C10-5A46-3FBF-BA30-0C7BB4E530B8}"/>
              </a:ext>
            </a:extLst>
          </p:cNvPr>
          <p:cNvSpPr>
            <a:spLocks noGrp="1"/>
          </p:cNvSpPr>
          <p:nvPr>
            <p:ph type="body" sz="quarter" idx="21"/>
          </p:nvPr>
        </p:nvSpPr>
        <p:spPr>
          <a:xfrm>
            <a:off x="6170254" y="3091622"/>
            <a:ext cx="5516834" cy="229486"/>
          </a:xfrm>
          <a:prstGeom prst="rect">
            <a:avLst/>
          </a:prstGeom>
        </p:spPr>
        <p:txBody>
          <a:bodyPr vert="horz" wrap="square" lIns="0" tIns="12700" rIns="0" bIns="0" rtlCol="0">
            <a:spAutoFit/>
          </a:bodyPr>
          <a:lstStyle>
            <a:lvl1pPr>
              <a:defRPr lang="en-US" sz="1213"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12" name="Picture Placeholder 10">
            <a:extLst>
              <a:ext uri="{FF2B5EF4-FFF2-40B4-BE49-F238E27FC236}">
                <a16:creationId xmlns:a16="http://schemas.microsoft.com/office/drawing/2014/main" id="{87AC095F-0132-E289-1E69-3C516C56DCF9}"/>
              </a:ext>
            </a:extLst>
          </p:cNvPr>
          <p:cNvSpPr>
            <a:spLocks noGrp="1"/>
          </p:cNvSpPr>
          <p:nvPr>
            <p:ph type="pic" sz="quarter" idx="22"/>
          </p:nvPr>
        </p:nvSpPr>
        <p:spPr>
          <a:xfrm>
            <a:off x="412979" y="1285430"/>
            <a:ext cx="5307105" cy="5147351"/>
          </a:xfrm>
          <a:prstGeom prst="rect">
            <a:avLst/>
          </a:prstGeom>
        </p:spPr>
        <p:txBody>
          <a:bodyPr/>
          <a:lstStyle/>
          <a:p>
            <a:endParaRPr lang="en-GB" dirty="0"/>
          </a:p>
        </p:txBody>
      </p:sp>
    </p:spTree>
    <p:extLst>
      <p:ext uri="{BB962C8B-B14F-4D97-AF65-F5344CB8AC3E}">
        <p14:creationId xmlns:p14="http://schemas.microsoft.com/office/powerpoint/2010/main" val="26443647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Basic Slide Title and Subheading">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8">
            <a:extLst>
              <a:ext uri="{FF2B5EF4-FFF2-40B4-BE49-F238E27FC236}">
                <a16:creationId xmlns:a16="http://schemas.microsoft.com/office/drawing/2014/main" id="{A4E8A7A8-8B7D-544E-18FC-56C747300BDB}"/>
              </a:ext>
            </a:extLst>
          </p:cNvPr>
          <p:cNvSpPr>
            <a:spLocks noGrp="1"/>
          </p:cNvSpPr>
          <p:nvPr>
            <p:ph type="body" sz="quarter" idx="10" hasCustomPrompt="1"/>
          </p:nvPr>
        </p:nvSpPr>
        <p:spPr>
          <a:xfrm>
            <a:off x="412497" y="453754"/>
            <a:ext cx="9937948" cy="494522"/>
          </a:xfrm>
          <a:prstGeom prst="rect">
            <a:avLst/>
          </a:prstGeom>
        </p:spPr>
        <p:txBody>
          <a:bodyPr lIns="0"/>
          <a:lstStyle>
            <a:lvl1pPr>
              <a:lnSpc>
                <a:spcPct val="90000"/>
              </a:lnSpc>
              <a:defRPr lang="en-GB" sz="3275"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Click to edit the title</a:t>
            </a:r>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412497" y="979427"/>
            <a:ext cx="5512293" cy="302006"/>
          </a:xfrm>
          <a:prstGeom prst="rect">
            <a:avLst/>
          </a:prstGeom>
        </p:spPr>
        <p:txBody>
          <a:bodyPr vert="horz" wrap="square" lIns="0" tIns="17145" rIns="0" bIns="0" rtlCol="0">
            <a:spAutoFit/>
          </a:bodyPr>
          <a:lstStyle>
            <a:lvl1pPr>
              <a:lnSpc>
                <a:spcPct val="90000"/>
              </a:lnSpc>
              <a:defRPr lang="en-US" sz="1850" b="0" spc="-6"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4" name="Text Placeholder 3">
            <a:extLst>
              <a:ext uri="{FF2B5EF4-FFF2-40B4-BE49-F238E27FC236}">
                <a16:creationId xmlns:a16="http://schemas.microsoft.com/office/drawing/2014/main" id="{40743911-A515-EC1C-FA6A-CF87390B4533}"/>
              </a:ext>
            </a:extLst>
          </p:cNvPr>
          <p:cNvSpPr>
            <a:spLocks noGrp="1"/>
          </p:cNvSpPr>
          <p:nvPr>
            <p:ph type="body" sz="quarter" idx="19"/>
          </p:nvPr>
        </p:nvSpPr>
        <p:spPr>
          <a:xfrm>
            <a:off x="412978" y="1721239"/>
            <a:ext cx="5397595" cy="4262665"/>
          </a:xfrm>
          <a:prstGeom prst="rect">
            <a:avLst/>
          </a:prstGeom>
        </p:spPr>
        <p:txBody>
          <a:bodyPr/>
          <a:lstStyle>
            <a:lvl1pPr algn="l">
              <a:defRPr sz="1213">
                <a:solidFill>
                  <a:srgbClr val="282828"/>
                </a:solidFill>
                <a:latin typeface="Poppins" panose="00000500000000000000" pitchFamily="2" charset="0"/>
                <a:cs typeface="Poppins" panose="00000500000000000000" pitchFamily="2" charset="0"/>
              </a:defRPr>
            </a:lvl1pPr>
            <a:lvl2pPr algn="l">
              <a:defRPr sz="1213">
                <a:solidFill>
                  <a:srgbClr val="282828"/>
                </a:solidFill>
                <a:latin typeface="Poppins" panose="00000500000000000000" pitchFamily="2" charset="0"/>
                <a:cs typeface="Poppins" panose="00000500000000000000" pitchFamily="2" charset="0"/>
              </a:defRPr>
            </a:lvl2pPr>
            <a:lvl3pPr algn="l">
              <a:defRPr sz="1213">
                <a:solidFill>
                  <a:srgbClr val="282828"/>
                </a:solidFill>
                <a:latin typeface="Poppins" panose="00000500000000000000" pitchFamily="2" charset="0"/>
                <a:cs typeface="Poppins" panose="00000500000000000000" pitchFamily="2" charset="0"/>
              </a:defRPr>
            </a:lvl3pPr>
            <a:lvl4pPr algn="l">
              <a:defRPr sz="1213">
                <a:solidFill>
                  <a:srgbClr val="282828"/>
                </a:solidFill>
                <a:latin typeface="Poppins" panose="00000500000000000000" pitchFamily="2" charset="0"/>
                <a:cs typeface="Poppins" panose="00000500000000000000" pitchFamily="2" charset="0"/>
              </a:defRPr>
            </a:lvl4pPr>
            <a:lvl5pPr algn="l">
              <a:defRPr sz="1213">
                <a:solidFill>
                  <a:srgbClr val="28282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
            <a:extLst>
              <a:ext uri="{FF2B5EF4-FFF2-40B4-BE49-F238E27FC236}">
                <a16:creationId xmlns:a16="http://schemas.microsoft.com/office/drawing/2014/main" id="{5342D5FB-E463-BC72-DDAD-99B090B48DC5}"/>
              </a:ext>
            </a:extLst>
          </p:cNvPr>
          <p:cNvSpPr>
            <a:spLocks noGrp="1"/>
          </p:cNvSpPr>
          <p:nvPr>
            <p:ph type="body" sz="quarter" idx="20"/>
          </p:nvPr>
        </p:nvSpPr>
        <p:spPr>
          <a:xfrm>
            <a:off x="6203336" y="1721239"/>
            <a:ext cx="5575686" cy="4262665"/>
          </a:xfrm>
          <a:prstGeom prst="rect">
            <a:avLst/>
          </a:prstGeom>
        </p:spPr>
        <p:txBody>
          <a:bodyPr/>
          <a:lstStyle>
            <a:lvl1pPr algn="l">
              <a:defRPr sz="1213">
                <a:solidFill>
                  <a:srgbClr val="282828"/>
                </a:solidFill>
                <a:latin typeface="Poppins" panose="00000500000000000000" pitchFamily="2" charset="0"/>
                <a:cs typeface="Poppins" panose="00000500000000000000" pitchFamily="2" charset="0"/>
              </a:defRPr>
            </a:lvl1pPr>
            <a:lvl2pPr algn="l">
              <a:defRPr sz="1213">
                <a:solidFill>
                  <a:srgbClr val="282828"/>
                </a:solidFill>
                <a:latin typeface="Poppins" panose="00000500000000000000" pitchFamily="2" charset="0"/>
                <a:cs typeface="Poppins" panose="00000500000000000000" pitchFamily="2" charset="0"/>
              </a:defRPr>
            </a:lvl2pPr>
            <a:lvl3pPr algn="l">
              <a:defRPr sz="1213">
                <a:solidFill>
                  <a:srgbClr val="282828"/>
                </a:solidFill>
                <a:latin typeface="Poppins" panose="00000500000000000000" pitchFamily="2" charset="0"/>
                <a:cs typeface="Poppins" panose="00000500000000000000" pitchFamily="2" charset="0"/>
              </a:defRPr>
            </a:lvl3pPr>
            <a:lvl4pPr algn="l">
              <a:defRPr sz="1213">
                <a:solidFill>
                  <a:srgbClr val="282828"/>
                </a:solidFill>
                <a:latin typeface="Poppins" panose="00000500000000000000" pitchFamily="2" charset="0"/>
                <a:cs typeface="Poppins" panose="00000500000000000000" pitchFamily="2" charset="0"/>
              </a:defRPr>
            </a:lvl4pPr>
            <a:lvl5pPr algn="l">
              <a:defRPr sz="1213">
                <a:solidFill>
                  <a:srgbClr val="28282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9651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p:bg>
      <p:bgPr>
        <a:solidFill>
          <a:srgbClr val="282828"/>
        </a:solidFill>
        <a:effectLst/>
      </p:bgPr>
    </p:bg>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7991E173-1232-62F2-4C26-DFD9BDF37250}"/>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5" name="Picture 4">
            <a:extLst>
              <a:ext uri="{FF2B5EF4-FFF2-40B4-BE49-F238E27FC236}">
                <a16:creationId xmlns:a16="http://schemas.microsoft.com/office/drawing/2014/main" id="{CC7C0627-2AB4-9511-52B9-3F44C048B51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6" name="Text Placeholder 8">
            <a:extLst>
              <a:ext uri="{FF2B5EF4-FFF2-40B4-BE49-F238E27FC236}">
                <a16:creationId xmlns:a16="http://schemas.microsoft.com/office/drawing/2014/main" id="{DB757770-4206-0C76-4E41-ED64E1B93807}"/>
              </a:ext>
            </a:extLst>
          </p:cNvPr>
          <p:cNvSpPr>
            <a:spLocks noGrp="1"/>
          </p:cNvSpPr>
          <p:nvPr>
            <p:ph type="body" sz="quarter" idx="10" hasCustomPrompt="1"/>
          </p:nvPr>
        </p:nvSpPr>
        <p:spPr>
          <a:xfrm>
            <a:off x="550682" y="425496"/>
            <a:ext cx="8105268" cy="785532"/>
          </a:xfrm>
          <a:prstGeom prst="rect">
            <a:avLst/>
          </a:prstGeom>
        </p:spPr>
        <p:txBody>
          <a:bodyPr lIns="0"/>
          <a:lstStyle>
            <a:lvl1pPr>
              <a:lnSpc>
                <a:spcPct val="90000"/>
              </a:lnSpc>
              <a:defRPr lang="en-GB" sz="3275" b="1" i="0" spc="-64" dirty="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 here</a:t>
            </a:r>
          </a:p>
        </p:txBody>
      </p:sp>
      <p:sp>
        <p:nvSpPr>
          <p:cNvPr id="7" name="Holder 6">
            <a:extLst>
              <a:ext uri="{FF2B5EF4-FFF2-40B4-BE49-F238E27FC236}">
                <a16:creationId xmlns:a16="http://schemas.microsoft.com/office/drawing/2014/main" id="{7DB74945-0F7F-BA03-F46B-DCE67715EBF6}"/>
              </a:ext>
            </a:extLst>
          </p:cNvPr>
          <p:cNvSpPr txBox="1">
            <a:spLocks/>
          </p:cNvSpPr>
          <p:nvPr userDrawn="1"/>
        </p:nvSpPr>
        <p:spPr>
          <a:xfrm>
            <a:off x="9053269" y="6432503"/>
            <a:ext cx="2804160" cy="98040"/>
          </a:xfrm>
          <a:prstGeom prst="rect">
            <a:avLst/>
          </a:prstGeom>
        </p:spPr>
        <p:txBody>
          <a:bodyPr wrap="square" lIns="0" tIns="0" rIns="0" bIns="0">
            <a:spAutoFit/>
          </a:bodyPr>
          <a:lstStyle>
            <a:defPPr>
              <a:defRPr kern="0"/>
            </a:defPPr>
            <a:lvl1pPr algn="r">
              <a:defRPr sz="1400">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z="637" smtClean="0"/>
              <a:pPr/>
              <a:t>‹#›</a:t>
            </a:fld>
            <a:endParaRPr lang="en-GB" sz="637" dirty="0"/>
          </a:p>
        </p:txBody>
      </p:sp>
      <p:sp>
        <p:nvSpPr>
          <p:cNvPr id="8" name="Text Placeholder 9">
            <a:extLst>
              <a:ext uri="{FF2B5EF4-FFF2-40B4-BE49-F238E27FC236}">
                <a16:creationId xmlns:a16="http://schemas.microsoft.com/office/drawing/2014/main" id="{FD9A6C18-A68D-D674-BF2A-165A19732480}"/>
              </a:ext>
            </a:extLst>
          </p:cNvPr>
          <p:cNvSpPr>
            <a:spLocks noGrp="1"/>
          </p:cNvSpPr>
          <p:nvPr>
            <p:ph type="body" sz="quarter" idx="11"/>
          </p:nvPr>
        </p:nvSpPr>
        <p:spPr>
          <a:xfrm>
            <a:off x="550638" y="1488275"/>
            <a:ext cx="11321761" cy="4574567"/>
          </a:xfrm>
          <a:prstGeom prst="rect">
            <a:avLst/>
          </a:prstGeom>
        </p:spPr>
        <p:txBody>
          <a:bodyPr/>
          <a:lstStyle>
            <a:lvl1pPr>
              <a:defRPr sz="1092">
                <a:solidFill>
                  <a:schemeClr val="bg1"/>
                </a:solidFill>
                <a:latin typeface="Poppins" panose="00000500000000000000" pitchFamily="2" charset="0"/>
                <a:cs typeface="Poppins" panose="00000500000000000000" pitchFamily="2" charset="0"/>
              </a:defRPr>
            </a:lvl1pPr>
            <a:lvl2pPr>
              <a:defRPr sz="1092">
                <a:solidFill>
                  <a:schemeClr val="bg1"/>
                </a:solidFill>
                <a:latin typeface="Poppins" panose="00000500000000000000" pitchFamily="2" charset="0"/>
                <a:cs typeface="Poppins" panose="00000500000000000000" pitchFamily="2" charset="0"/>
              </a:defRPr>
            </a:lvl2pPr>
            <a:lvl3pPr>
              <a:defRPr sz="1092">
                <a:solidFill>
                  <a:schemeClr val="bg1"/>
                </a:solidFill>
                <a:latin typeface="Poppins" panose="00000500000000000000" pitchFamily="2" charset="0"/>
                <a:cs typeface="Poppins" panose="00000500000000000000" pitchFamily="2" charset="0"/>
              </a:defRPr>
            </a:lvl3pPr>
            <a:lvl4pPr>
              <a:defRPr sz="1092">
                <a:solidFill>
                  <a:schemeClr val="bg1"/>
                </a:solidFill>
                <a:latin typeface="Poppins" panose="00000500000000000000" pitchFamily="2" charset="0"/>
                <a:cs typeface="Poppins" panose="00000500000000000000" pitchFamily="2" charset="0"/>
              </a:defRPr>
            </a:lvl4pPr>
            <a:lvl5pPr>
              <a:defRPr sz="1092">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2459419"/>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Basic Slide Title and Subheading">
    <p:bg>
      <p:bgPr>
        <a:solidFill>
          <a:srgbClr val="282828"/>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6" y="6444056"/>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8">
            <a:extLst>
              <a:ext uri="{FF2B5EF4-FFF2-40B4-BE49-F238E27FC236}">
                <a16:creationId xmlns:a16="http://schemas.microsoft.com/office/drawing/2014/main" id="{A4E8A7A8-8B7D-544E-18FC-56C747300BDB}"/>
              </a:ext>
            </a:extLst>
          </p:cNvPr>
          <p:cNvSpPr>
            <a:spLocks noGrp="1"/>
          </p:cNvSpPr>
          <p:nvPr>
            <p:ph type="body" sz="quarter" idx="10" hasCustomPrompt="1"/>
          </p:nvPr>
        </p:nvSpPr>
        <p:spPr>
          <a:xfrm>
            <a:off x="412497" y="453754"/>
            <a:ext cx="9937948" cy="494522"/>
          </a:xfrm>
          <a:prstGeom prst="rect">
            <a:avLst/>
          </a:prstGeom>
        </p:spPr>
        <p:txBody>
          <a:bodyPr lIns="0"/>
          <a:lstStyle>
            <a:lvl1pPr>
              <a:lnSpc>
                <a:spcPct val="90000"/>
              </a:lnSpc>
              <a:defRPr lang="en-GB" sz="3275" b="1" i="0" spc="-85" dirty="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Click to edit the title</a:t>
            </a:r>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412497" y="979427"/>
            <a:ext cx="5512293" cy="302006"/>
          </a:xfrm>
          <a:prstGeom prst="rect">
            <a:avLst/>
          </a:prstGeom>
        </p:spPr>
        <p:txBody>
          <a:bodyPr vert="horz" wrap="square" lIns="0" tIns="17145" rIns="0" bIns="0" rtlCol="0">
            <a:spAutoFit/>
          </a:bodyPr>
          <a:lstStyle>
            <a:lvl1pPr>
              <a:lnSpc>
                <a:spcPct val="90000"/>
              </a:lnSpc>
              <a:defRPr lang="en-US" sz="1850" b="0"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4" name="Text Placeholder 3">
            <a:extLst>
              <a:ext uri="{FF2B5EF4-FFF2-40B4-BE49-F238E27FC236}">
                <a16:creationId xmlns:a16="http://schemas.microsoft.com/office/drawing/2014/main" id="{40743911-A515-EC1C-FA6A-CF87390B4533}"/>
              </a:ext>
            </a:extLst>
          </p:cNvPr>
          <p:cNvSpPr>
            <a:spLocks noGrp="1"/>
          </p:cNvSpPr>
          <p:nvPr>
            <p:ph type="body" sz="quarter" idx="19"/>
          </p:nvPr>
        </p:nvSpPr>
        <p:spPr>
          <a:xfrm>
            <a:off x="412978" y="1721239"/>
            <a:ext cx="5397595" cy="4262665"/>
          </a:xfrm>
          <a:prstGeom prst="rect">
            <a:avLst/>
          </a:prstGeom>
        </p:spPr>
        <p:txBody>
          <a:bodyPr/>
          <a:lstStyle>
            <a:lvl1pPr algn="l">
              <a:defRPr sz="1213">
                <a:solidFill>
                  <a:schemeClr val="bg1"/>
                </a:solidFill>
                <a:latin typeface="Poppins" panose="00000500000000000000" pitchFamily="2" charset="0"/>
                <a:cs typeface="Poppins" panose="00000500000000000000" pitchFamily="2" charset="0"/>
              </a:defRPr>
            </a:lvl1pPr>
            <a:lvl2pPr algn="l">
              <a:defRPr sz="1213">
                <a:solidFill>
                  <a:schemeClr val="bg1"/>
                </a:solidFill>
                <a:latin typeface="Poppins" panose="00000500000000000000" pitchFamily="2" charset="0"/>
                <a:cs typeface="Poppins" panose="00000500000000000000" pitchFamily="2" charset="0"/>
              </a:defRPr>
            </a:lvl2pPr>
            <a:lvl3pPr algn="l">
              <a:defRPr sz="1213">
                <a:solidFill>
                  <a:schemeClr val="bg1"/>
                </a:solidFill>
                <a:latin typeface="Poppins" panose="00000500000000000000" pitchFamily="2" charset="0"/>
                <a:cs typeface="Poppins" panose="00000500000000000000" pitchFamily="2" charset="0"/>
              </a:defRPr>
            </a:lvl3pPr>
            <a:lvl4pPr algn="l">
              <a:defRPr sz="1213">
                <a:solidFill>
                  <a:schemeClr val="bg1"/>
                </a:solidFill>
                <a:latin typeface="Poppins" panose="00000500000000000000" pitchFamily="2" charset="0"/>
                <a:cs typeface="Poppins" panose="00000500000000000000" pitchFamily="2" charset="0"/>
              </a:defRPr>
            </a:lvl4pPr>
            <a:lvl5pPr algn="l">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
            <a:extLst>
              <a:ext uri="{FF2B5EF4-FFF2-40B4-BE49-F238E27FC236}">
                <a16:creationId xmlns:a16="http://schemas.microsoft.com/office/drawing/2014/main" id="{5342D5FB-E463-BC72-DDAD-99B090B48DC5}"/>
              </a:ext>
            </a:extLst>
          </p:cNvPr>
          <p:cNvSpPr>
            <a:spLocks noGrp="1"/>
          </p:cNvSpPr>
          <p:nvPr>
            <p:ph type="body" sz="quarter" idx="20"/>
          </p:nvPr>
        </p:nvSpPr>
        <p:spPr>
          <a:xfrm>
            <a:off x="6203336" y="1721239"/>
            <a:ext cx="5575686" cy="4262665"/>
          </a:xfrm>
          <a:prstGeom prst="rect">
            <a:avLst/>
          </a:prstGeom>
        </p:spPr>
        <p:txBody>
          <a:bodyPr/>
          <a:lstStyle>
            <a:lvl1pPr algn="l">
              <a:defRPr sz="1213">
                <a:solidFill>
                  <a:schemeClr val="bg1"/>
                </a:solidFill>
                <a:latin typeface="Poppins" panose="00000500000000000000" pitchFamily="2" charset="0"/>
                <a:cs typeface="Poppins" panose="00000500000000000000" pitchFamily="2" charset="0"/>
              </a:defRPr>
            </a:lvl1pPr>
            <a:lvl2pPr algn="l">
              <a:defRPr sz="1213">
                <a:solidFill>
                  <a:schemeClr val="bg1"/>
                </a:solidFill>
                <a:latin typeface="Poppins" panose="00000500000000000000" pitchFamily="2" charset="0"/>
                <a:cs typeface="Poppins" panose="00000500000000000000" pitchFamily="2" charset="0"/>
              </a:defRPr>
            </a:lvl2pPr>
            <a:lvl3pPr algn="l">
              <a:defRPr sz="1213">
                <a:solidFill>
                  <a:schemeClr val="bg1"/>
                </a:solidFill>
                <a:latin typeface="Poppins" panose="00000500000000000000" pitchFamily="2" charset="0"/>
                <a:cs typeface="Poppins" panose="00000500000000000000" pitchFamily="2" charset="0"/>
              </a:defRPr>
            </a:lvl3pPr>
            <a:lvl4pPr algn="l">
              <a:defRPr sz="1213">
                <a:solidFill>
                  <a:schemeClr val="bg1"/>
                </a:solidFill>
                <a:latin typeface="Poppins" panose="00000500000000000000" pitchFamily="2" charset="0"/>
                <a:cs typeface="Poppins" panose="00000500000000000000" pitchFamily="2" charset="0"/>
              </a:defRPr>
            </a:lvl4pPr>
            <a:lvl5pPr algn="l">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520754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lide Split with Gr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4F3267-0740-0E94-0320-B4D84B573369}"/>
              </a:ext>
            </a:extLst>
          </p:cNvPr>
          <p:cNvSpPr/>
          <p:nvPr userDrawn="1"/>
        </p:nvSpPr>
        <p:spPr>
          <a:xfrm>
            <a:off x="6096000" y="0"/>
            <a:ext cx="6096000" cy="6857614"/>
          </a:xfrm>
          <a:prstGeom prst="rect">
            <a:avLst/>
          </a:prstGeom>
          <a:gradFill>
            <a:gsLst>
              <a:gs pos="31000">
                <a:srgbClr val="9B1C79"/>
              </a:gs>
              <a:gs pos="76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EDE6AFF0-3871-9A7D-EDE0-25B411355ADE}"/>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B1D87872-3F5B-9FD4-0442-D0F6A955D08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62931526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3_Slide Split with Gra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C0B185-806C-5CCF-962F-A62D4BD72EBD}"/>
              </a:ext>
            </a:extLst>
          </p:cNvPr>
          <p:cNvSpPr/>
          <p:nvPr userDrawn="1"/>
        </p:nvSpPr>
        <p:spPr>
          <a:xfrm>
            <a:off x="6096000" y="0"/>
            <a:ext cx="6096000" cy="6857614"/>
          </a:xfrm>
          <a:prstGeom prst="rect">
            <a:avLst/>
          </a:prstGeom>
          <a:gradFill>
            <a:gsLst>
              <a:gs pos="31000">
                <a:srgbClr val="9B1C79"/>
              </a:gs>
              <a:gs pos="76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E738204E-4ABE-12BE-63BE-5D960188D820}"/>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92BBD9EE-878A-0B74-A2FB-8AF62FA2D9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9618047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2_Slide Split with Gra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BC6446-A550-B82F-A75F-CA7F30A5C161}"/>
              </a:ext>
            </a:extLst>
          </p:cNvPr>
          <p:cNvSpPr/>
          <p:nvPr userDrawn="1"/>
        </p:nvSpPr>
        <p:spPr>
          <a:xfrm>
            <a:off x="6096000" y="-8188"/>
            <a:ext cx="6096000" cy="6858000"/>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136A4FF1-DE6B-1915-3992-6769CEBD923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45235D67-7EDE-1E39-BB9C-206F0A9F65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38317135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4_Slide Split with Gra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FECDCF-0E59-8178-F08B-EE6FA29EDD85}"/>
              </a:ext>
            </a:extLst>
          </p:cNvPr>
          <p:cNvSpPr/>
          <p:nvPr userDrawn="1"/>
        </p:nvSpPr>
        <p:spPr>
          <a:xfrm>
            <a:off x="6118415" y="-8188"/>
            <a:ext cx="6100541" cy="6853564"/>
          </a:xfrm>
          <a:prstGeom prst="rect">
            <a:avLst/>
          </a:prstGeom>
          <a:gradFill>
            <a:gsLst>
              <a:gs pos="61000">
                <a:srgbClr val="F18211"/>
              </a:gs>
              <a:gs pos="0">
                <a:srgbClr val="DF1642"/>
              </a:gs>
              <a:gs pos="82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Rectangle 13">
            <a:extLst>
              <a:ext uri="{FF2B5EF4-FFF2-40B4-BE49-F238E27FC236}">
                <a16:creationId xmlns:a16="http://schemas.microsoft.com/office/drawing/2014/main" id="{A3EA557C-7514-D9A0-D98A-5E04F3192DB0}"/>
              </a:ext>
            </a:extLst>
          </p:cNvPr>
          <p:cNvSpPr/>
          <p:nvPr userDrawn="1"/>
        </p:nvSpPr>
        <p:spPr>
          <a:xfrm>
            <a:off x="6118415" y="4039"/>
            <a:ext cx="6100541" cy="6853567"/>
          </a:xfrm>
          <a:prstGeom prst="rect">
            <a:avLst/>
          </a:prstGeom>
          <a:gradFill>
            <a:gsLst>
              <a:gs pos="69000">
                <a:srgbClr val="CB6413"/>
              </a:gs>
              <a:gs pos="0">
                <a:srgbClr val="CE143D"/>
              </a:gs>
              <a:gs pos="86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 name="Holder 6">
            <a:extLst>
              <a:ext uri="{FF2B5EF4-FFF2-40B4-BE49-F238E27FC236}">
                <a16:creationId xmlns:a16="http://schemas.microsoft.com/office/drawing/2014/main" id="{AD4FDB29-B1C5-CF1F-6D52-B0DDD52B59FB}"/>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8763CEA0-023A-234E-9FE6-40A97D6129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37537109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5_Slide Split with Gra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E3DFD2-672E-D2D6-2C8A-9C8CD94985F5}"/>
              </a:ext>
            </a:extLst>
          </p:cNvPr>
          <p:cNvSpPr/>
          <p:nvPr userDrawn="1"/>
        </p:nvSpPr>
        <p:spPr>
          <a:xfrm>
            <a:off x="6118415" y="4039"/>
            <a:ext cx="6100541" cy="6853567"/>
          </a:xfrm>
          <a:prstGeom prst="rect">
            <a:avLst/>
          </a:prstGeom>
          <a:gradFill>
            <a:gsLst>
              <a:gs pos="69000">
                <a:srgbClr val="CB6413"/>
              </a:gs>
              <a:gs pos="0">
                <a:srgbClr val="CE143D"/>
              </a:gs>
              <a:gs pos="86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 name="Holder 6">
            <a:extLst>
              <a:ext uri="{FF2B5EF4-FFF2-40B4-BE49-F238E27FC236}">
                <a16:creationId xmlns:a16="http://schemas.microsoft.com/office/drawing/2014/main" id="{53A753D2-AF3A-6143-D449-962810B404D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10847929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6_Slide Split with Gra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BAE501-88D1-823D-AFBD-2F67406BADF5}"/>
              </a:ext>
            </a:extLst>
          </p:cNvPr>
          <p:cNvSpPr/>
          <p:nvPr userDrawn="1"/>
        </p:nvSpPr>
        <p:spPr>
          <a:xfrm>
            <a:off x="6133189" y="1"/>
            <a:ext cx="6085766" cy="6864121"/>
          </a:xfrm>
          <a:prstGeom prst="rect">
            <a:avLst/>
          </a:prstGeom>
          <a:gradFill>
            <a:gsLst>
              <a:gs pos="0">
                <a:srgbClr val="006AB4"/>
              </a:gs>
              <a:gs pos="70000">
                <a:srgbClr val="5CA1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56D41980-61EF-B4F4-71A6-FD95384A4B10}"/>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2542199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7_Slide Split with Gra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61E2DB-B25B-804F-5F64-95BA7E4597D0}"/>
              </a:ext>
            </a:extLst>
          </p:cNvPr>
          <p:cNvSpPr/>
          <p:nvPr userDrawn="1"/>
        </p:nvSpPr>
        <p:spPr>
          <a:xfrm>
            <a:off x="6133189" y="1"/>
            <a:ext cx="6085766" cy="6864121"/>
          </a:xfrm>
          <a:prstGeom prst="rect">
            <a:avLst/>
          </a:prstGeom>
          <a:gradFill>
            <a:gsLst>
              <a:gs pos="0">
                <a:srgbClr val="006AB4"/>
              </a:gs>
              <a:gs pos="70000">
                <a:srgbClr val="5CA1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 name="Holder 6">
            <a:extLst>
              <a:ext uri="{FF2B5EF4-FFF2-40B4-BE49-F238E27FC236}">
                <a16:creationId xmlns:a16="http://schemas.microsoft.com/office/drawing/2014/main" id="{A9BC8B27-8B71-2882-CF5A-B7F1A836ED8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C6865CAA-CDF4-E9B0-6E15-780DF2D755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38046833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8_Slide Split with Gra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290DA3-ADC3-62C2-AE0C-CA14C6CE97A2}"/>
              </a:ext>
            </a:extLst>
          </p:cNvPr>
          <p:cNvSpPr/>
          <p:nvPr userDrawn="1"/>
        </p:nvSpPr>
        <p:spPr>
          <a:xfrm>
            <a:off x="6129422" y="0"/>
            <a:ext cx="6062578" cy="6871659"/>
          </a:xfrm>
          <a:prstGeom prst="rect">
            <a:avLst/>
          </a:prstGeom>
          <a:gradFill>
            <a:gsLst>
              <a:gs pos="62000">
                <a:srgbClr val="4EA762"/>
              </a:gs>
              <a:gs pos="12000">
                <a:srgbClr val="00838A"/>
              </a:gs>
              <a:gs pos="86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 name="Holder 6">
            <a:extLst>
              <a:ext uri="{FF2B5EF4-FFF2-40B4-BE49-F238E27FC236}">
                <a16:creationId xmlns:a16="http://schemas.microsoft.com/office/drawing/2014/main" id="{C7BE22E9-57ED-C349-3285-DD73D15DF0F3}"/>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2A276667-8732-09B3-D6E8-6E03234E607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40738619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9_Slide Split with Gra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D7CB2C-6E42-DC6E-8D31-D019E2639430}"/>
              </a:ext>
            </a:extLst>
          </p:cNvPr>
          <p:cNvSpPr/>
          <p:nvPr userDrawn="1"/>
        </p:nvSpPr>
        <p:spPr>
          <a:xfrm>
            <a:off x="6129422" y="0"/>
            <a:ext cx="6062578" cy="6871659"/>
          </a:xfrm>
          <a:prstGeom prst="rect">
            <a:avLst/>
          </a:prstGeom>
          <a:gradFill>
            <a:gsLst>
              <a:gs pos="62000">
                <a:srgbClr val="4EA762"/>
              </a:gs>
              <a:gs pos="12000">
                <a:srgbClr val="00838A"/>
              </a:gs>
              <a:gs pos="86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8" y="2444714"/>
            <a:ext cx="4440875" cy="271420"/>
          </a:xfrm>
          <a:prstGeom prst="rect">
            <a:avLst/>
          </a:prstGeom>
        </p:spPr>
        <p:txBody>
          <a:bodyPr vert="horz" wrap="square" lIns="0" tIns="14604" rIns="0" bIns="0" rtlCol="0">
            <a:spAutoFit/>
          </a:bodyPr>
          <a:lstStyle>
            <a:lvl1pPr>
              <a:defRPr lang="en-US" sz="1668" b="1" spc="-27"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7702" lvl="0">
              <a:lnSpc>
                <a:spcPct val="100000"/>
              </a:lnSpc>
              <a:spcBef>
                <a:spcPts val="69"/>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3" y="3091622"/>
            <a:ext cx="3889324" cy="243656"/>
          </a:xfrm>
          <a:prstGeom prst="rect">
            <a:avLst/>
          </a:prstGeom>
        </p:spPr>
        <p:txBody>
          <a:bodyPr vert="horz" wrap="square" lIns="0" tIns="12700" rIns="0" bIns="0" rtlCol="0">
            <a:spAutoFit/>
          </a:bodyPr>
          <a:lstStyle>
            <a:lvl1pPr>
              <a:defRPr lang="en-US" sz="1546" b="0" spc="-27" dirty="0">
                <a:solidFill>
                  <a:srgbClr val="282828"/>
                </a:solidFill>
                <a:latin typeface="Poppins"/>
                <a:cs typeface="Poppins"/>
              </a:defRPr>
            </a:lvl1pPr>
          </a:lstStyle>
          <a:p>
            <a:pPr marL="7702" marR="328877" lvl="0">
              <a:lnSpc>
                <a:spcPts val="1831"/>
              </a:lnSpc>
              <a:spcBef>
                <a:spcPts val="2514"/>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0"/>
            <a:ext cx="4944575"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8" y="2457058"/>
            <a:ext cx="4486317" cy="302006"/>
          </a:xfrm>
          <a:prstGeom prst="rect">
            <a:avLst/>
          </a:prstGeom>
        </p:spPr>
        <p:txBody>
          <a:bodyPr vert="horz" wrap="square" lIns="0" tIns="17145" rIns="0" bIns="0" rtlCol="0">
            <a:spAutoFit/>
          </a:bodyPr>
          <a:lstStyle>
            <a:lvl1pPr>
              <a:defRPr lang="en-US" sz="1850"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2" y="1893305"/>
            <a:ext cx="298233"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1092"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1092"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8" y="1893305"/>
            <a:ext cx="298233"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243656"/>
          </a:xfrm>
          <a:prstGeom prst="rect">
            <a:avLst/>
          </a:prstGeom>
        </p:spPr>
        <p:txBody>
          <a:bodyPr vert="horz" wrap="square" lIns="0" tIns="12700" rIns="0" bIns="0" rtlCol="0">
            <a:spAutoFit/>
          </a:bodyPr>
          <a:lstStyle>
            <a:lvl1pPr>
              <a:defRPr lang="en-US" sz="1546" b="0"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3" name="Holder 6">
            <a:extLst>
              <a:ext uri="{FF2B5EF4-FFF2-40B4-BE49-F238E27FC236}">
                <a16:creationId xmlns:a16="http://schemas.microsoft.com/office/drawing/2014/main" id="{48791936-5FDD-BA52-134C-670E167C3111}"/>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B2E4F15F-7AF0-CC2B-DBCA-32E26A1DCE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7265629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White BG">
    <p:bg>
      <p:bgPr>
        <a:solidFill>
          <a:srgbClr val="FFFFFF"/>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385787"/>
            <a:ext cx="8243901" cy="1469758"/>
          </a:xfrm>
          <a:prstGeom prst="rect">
            <a:avLst/>
          </a:prstGeom>
        </p:spPr>
        <p:txBody>
          <a:bodyPr lIns="0"/>
          <a:lstStyle>
            <a:lvl1pPr>
              <a:lnSpc>
                <a:spcPct val="90000"/>
              </a:lnSpc>
              <a:defRPr lang="en-GB" sz="3638"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96893" y="2142818"/>
            <a:ext cx="8225556"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BCA0D032-C06D-A012-2254-514C66032B04}"/>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2" name="Picture 1">
            <a:extLst>
              <a:ext uri="{FF2B5EF4-FFF2-40B4-BE49-F238E27FC236}">
                <a16:creationId xmlns:a16="http://schemas.microsoft.com/office/drawing/2014/main" id="{9867B4DB-4D39-935F-6874-95545F6887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3587255711"/>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split thirds 1">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0" y="0"/>
            <a:ext cx="4020039"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874974"/>
            <a:ext cx="2929843" cy="799642"/>
          </a:xfrm>
          <a:prstGeom prst="rect">
            <a:avLst/>
          </a:prstGeom>
        </p:spPr>
        <p:txBody>
          <a:bodyPr vert="horz" wrap="square" lIns="0" tIns="11430" rIns="0" bIns="0" rtlCol="0">
            <a:spAutoFit/>
          </a:bodyPr>
          <a:lstStyle>
            <a:lvl1pPr>
              <a:lnSpc>
                <a:spcPct val="90000"/>
              </a:lnSpc>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842722"/>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502192"/>
            <a:ext cx="3095892" cy="757275"/>
          </a:xfrm>
          <a:prstGeom prst="rect">
            <a:avLst/>
          </a:prstGeom>
        </p:spPr>
        <p:txBody>
          <a:bodyPr lIns="0"/>
          <a:lstStyle>
            <a:lvl1pPr>
              <a:lnSpc>
                <a:spcPct val="90000"/>
              </a:lnSpc>
              <a:defRPr lang="en-GB" sz="4851"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462608"/>
            <a:ext cx="3095893"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543981"/>
            <a:ext cx="6330406" cy="4518860"/>
          </a:xfrm>
          <a:prstGeom prst="rect">
            <a:avLst/>
          </a:prstGeom>
        </p:spPr>
        <p:txBody>
          <a:bodyPr/>
          <a:lstStyle>
            <a:lvl1pPr algn="l">
              <a:defRPr sz="1698">
                <a:solidFill>
                  <a:srgbClr val="282828"/>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543981"/>
            <a:ext cx="420575" cy="433592"/>
          </a:xfrm>
          <a:prstGeom prst="rect">
            <a:avLst/>
          </a:prstGeom>
        </p:spPr>
        <p:txBody>
          <a:bodyPr/>
          <a:lstStyle/>
          <a:p>
            <a:endParaRPr lang="en-GB" dirty="0"/>
          </a:p>
        </p:txBody>
      </p:sp>
    </p:spTree>
    <p:extLst>
      <p:ext uri="{BB962C8B-B14F-4D97-AF65-F5344CB8AC3E}">
        <p14:creationId xmlns:p14="http://schemas.microsoft.com/office/powerpoint/2010/main" val="26641228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reduced 30% heading">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0" y="1303444"/>
            <a:ext cx="4020039" cy="5554556"/>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471704"/>
            <a:ext cx="8686980" cy="372090"/>
          </a:xfrm>
          <a:prstGeom prst="rect">
            <a:avLst/>
          </a:prstGeom>
        </p:spPr>
        <p:txBody>
          <a:bodyPr vert="horz" wrap="square" lIns="0" tIns="11430" rIns="0" bIns="0" rtlCol="0">
            <a:spAutoFit/>
          </a:bodyPr>
          <a:lstStyle>
            <a:lvl1pPr>
              <a:lnSpc>
                <a:spcPct val="90000"/>
              </a:lnSpc>
              <a:defRPr lang="en-US" sz="2183"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716699"/>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376169"/>
            <a:ext cx="3095892" cy="757275"/>
          </a:xfrm>
          <a:prstGeom prst="rect">
            <a:avLst/>
          </a:prstGeom>
        </p:spPr>
        <p:txBody>
          <a:bodyPr lIns="0"/>
          <a:lstStyle>
            <a:lvl1pPr>
              <a:lnSpc>
                <a:spcPct val="90000"/>
              </a:lnSpc>
              <a:defRPr lang="en-GB" sz="4851"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336585"/>
            <a:ext cx="3095893" cy="226600"/>
          </a:xfrm>
          <a:prstGeom prst="rect">
            <a:avLst/>
          </a:prstGeom>
        </p:spPr>
        <p:txBody>
          <a:bodyPr vert="horz" wrap="square" lIns="0" tIns="16510" rIns="0" bIns="0" rtlCol="0">
            <a:spAutoFit/>
          </a:bodyPr>
          <a:lstStyle>
            <a:lvl1pPr>
              <a:defRPr lang="en-US" sz="1364" spc="-18"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497774"/>
            <a:ext cx="6330406" cy="4518860"/>
          </a:xfrm>
          <a:prstGeom prst="rect">
            <a:avLst/>
          </a:prstGeom>
        </p:spPr>
        <p:txBody>
          <a:bodyPr/>
          <a:lstStyle>
            <a:lvl1pPr algn="l">
              <a:defRPr sz="1698">
                <a:solidFill>
                  <a:srgbClr val="282828"/>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497774"/>
            <a:ext cx="420575" cy="433592"/>
          </a:xfrm>
          <a:prstGeom prst="rect">
            <a:avLst/>
          </a:prstGeom>
        </p:spPr>
        <p:txBody>
          <a:bodyPr/>
          <a:lstStyle/>
          <a:p>
            <a:endParaRPr lang="en-GB" dirty="0"/>
          </a:p>
        </p:txBody>
      </p:sp>
      <p:pic>
        <p:nvPicPr>
          <p:cNvPr id="4" name="Picture 3">
            <a:extLst>
              <a:ext uri="{FF2B5EF4-FFF2-40B4-BE49-F238E27FC236}">
                <a16:creationId xmlns:a16="http://schemas.microsoft.com/office/drawing/2014/main" id="{9EC3D6FF-3186-B41F-4554-C4108EF46D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56848979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split thirds 1">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0" y="0"/>
            <a:ext cx="4020039"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874974"/>
            <a:ext cx="2929843" cy="799642"/>
          </a:xfrm>
          <a:prstGeom prst="rect">
            <a:avLst/>
          </a:prstGeom>
        </p:spPr>
        <p:txBody>
          <a:bodyPr vert="horz" wrap="square" lIns="0" tIns="11430" rIns="0" bIns="0" rtlCol="0">
            <a:spAutoFit/>
          </a:bodyPr>
          <a:lstStyle>
            <a:lvl1pPr>
              <a:lnSpc>
                <a:spcPct val="90000"/>
              </a:lnSpc>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842722"/>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502192"/>
            <a:ext cx="3095892" cy="757275"/>
          </a:xfrm>
          <a:prstGeom prst="rect">
            <a:avLst/>
          </a:prstGeom>
        </p:spPr>
        <p:txBody>
          <a:bodyPr lIns="0"/>
          <a:lstStyle>
            <a:lvl1pPr>
              <a:lnSpc>
                <a:spcPct val="90000"/>
              </a:lnSpc>
              <a:defRPr lang="en-GB" sz="4851"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462608"/>
            <a:ext cx="3095893"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28282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543981"/>
            <a:ext cx="6330406" cy="4518860"/>
          </a:xfrm>
          <a:prstGeom prst="rect">
            <a:avLst/>
          </a:prstGeom>
        </p:spPr>
        <p:txBody>
          <a:bodyPr/>
          <a:lstStyle>
            <a:lvl1pPr algn="l">
              <a:defRPr sz="1698">
                <a:solidFill>
                  <a:srgbClr val="282828"/>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543981"/>
            <a:ext cx="420575" cy="433592"/>
          </a:xfrm>
          <a:prstGeom prst="rect">
            <a:avLst/>
          </a:prstGeom>
        </p:spPr>
        <p:txBody>
          <a:bodyPr/>
          <a:lstStyle/>
          <a:p>
            <a:endParaRPr lang="en-GB" dirty="0"/>
          </a:p>
        </p:txBody>
      </p:sp>
    </p:spTree>
    <p:extLst>
      <p:ext uri="{BB962C8B-B14F-4D97-AF65-F5344CB8AC3E}">
        <p14:creationId xmlns:p14="http://schemas.microsoft.com/office/powerpoint/2010/main" val="166669087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reduced 30% heading">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0" y="1303444"/>
            <a:ext cx="4020039" cy="5554556"/>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471704"/>
            <a:ext cx="8686980" cy="372090"/>
          </a:xfrm>
          <a:prstGeom prst="rect">
            <a:avLst/>
          </a:prstGeom>
        </p:spPr>
        <p:txBody>
          <a:bodyPr vert="horz" wrap="square" lIns="0" tIns="11430" rIns="0" bIns="0" rtlCol="0">
            <a:spAutoFit/>
          </a:bodyPr>
          <a:lstStyle>
            <a:lvl1pPr>
              <a:lnSpc>
                <a:spcPct val="90000"/>
              </a:lnSpc>
              <a:defRPr lang="en-US" sz="2183"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716699"/>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376169"/>
            <a:ext cx="3095892" cy="757275"/>
          </a:xfrm>
          <a:prstGeom prst="rect">
            <a:avLst/>
          </a:prstGeom>
        </p:spPr>
        <p:txBody>
          <a:bodyPr lIns="0"/>
          <a:lstStyle>
            <a:lvl1pPr>
              <a:lnSpc>
                <a:spcPct val="90000"/>
              </a:lnSpc>
              <a:defRPr lang="en-GB" sz="4851"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336585"/>
            <a:ext cx="3095893" cy="226600"/>
          </a:xfrm>
          <a:prstGeom prst="rect">
            <a:avLst/>
          </a:prstGeom>
        </p:spPr>
        <p:txBody>
          <a:bodyPr vert="horz" wrap="square" lIns="0" tIns="16510" rIns="0" bIns="0" rtlCol="0">
            <a:spAutoFit/>
          </a:bodyPr>
          <a:lstStyle>
            <a:lvl1pPr>
              <a:defRPr lang="en-US" sz="1364" spc="-18"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28282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497774"/>
            <a:ext cx="6330406" cy="4518860"/>
          </a:xfrm>
          <a:prstGeom prst="rect">
            <a:avLst/>
          </a:prstGeom>
        </p:spPr>
        <p:txBody>
          <a:bodyPr/>
          <a:lstStyle>
            <a:lvl1pPr algn="l">
              <a:defRPr sz="1698">
                <a:solidFill>
                  <a:srgbClr val="282828"/>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497774"/>
            <a:ext cx="420575" cy="433592"/>
          </a:xfrm>
          <a:prstGeom prst="rect">
            <a:avLst/>
          </a:prstGeom>
        </p:spPr>
        <p:txBody>
          <a:bodyPr/>
          <a:lstStyle/>
          <a:p>
            <a:endParaRPr lang="en-GB" dirty="0"/>
          </a:p>
        </p:txBody>
      </p:sp>
      <p:pic>
        <p:nvPicPr>
          <p:cNvPr id="4" name="Picture 3">
            <a:extLst>
              <a:ext uri="{FF2B5EF4-FFF2-40B4-BE49-F238E27FC236}">
                <a16:creationId xmlns:a16="http://schemas.microsoft.com/office/drawing/2014/main" id="{9EC3D6FF-3186-B41F-4554-C4108EF46D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347739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2_split thirds 1">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flipH="1">
            <a:off x="4020039" y="0"/>
            <a:ext cx="8171961"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748951"/>
            <a:ext cx="2929843" cy="799642"/>
          </a:xfrm>
          <a:prstGeom prst="rect">
            <a:avLst/>
          </a:prstGeom>
        </p:spPr>
        <p:txBody>
          <a:bodyPr vert="horz" wrap="square" lIns="0" tIns="11430" rIns="0" bIns="0" rtlCol="0">
            <a:spAutoFit/>
          </a:bodyPr>
          <a:lstStyle>
            <a:lvl1pPr>
              <a:lnSpc>
                <a:spcPct val="90000"/>
              </a:lnSpc>
              <a:defRPr lang="en-US" sz="2335" b="1" spc="-45"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716699"/>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376169"/>
            <a:ext cx="3095892" cy="757275"/>
          </a:xfrm>
          <a:prstGeom prst="rect">
            <a:avLst/>
          </a:prstGeom>
        </p:spPr>
        <p:txBody>
          <a:bodyPr lIns="0"/>
          <a:lstStyle>
            <a:lvl1pPr>
              <a:lnSpc>
                <a:spcPct val="90000"/>
              </a:lnSpc>
              <a:defRPr lang="en-GB" sz="4851"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336585"/>
            <a:ext cx="3095893" cy="226600"/>
          </a:xfrm>
          <a:prstGeom prst="rect">
            <a:avLst/>
          </a:prstGeom>
        </p:spPr>
        <p:txBody>
          <a:bodyPr vert="horz" wrap="square" lIns="0" tIns="16510" rIns="0" bIns="0" rtlCol="0">
            <a:spAutoFit/>
          </a:bodyPr>
          <a:lstStyle>
            <a:lvl1pPr>
              <a:defRPr lang="en-US" sz="1364" spc="-18"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543981"/>
            <a:ext cx="6330406" cy="4518860"/>
          </a:xfrm>
          <a:prstGeom prst="rect">
            <a:avLst/>
          </a:prstGeom>
        </p:spPr>
        <p:txBody>
          <a:bodyPr/>
          <a:lstStyle>
            <a:lvl1pPr algn="l">
              <a:defRPr sz="1698">
                <a:solidFill>
                  <a:srgbClr val="FFFFFF"/>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543981"/>
            <a:ext cx="420575" cy="433592"/>
          </a:xfrm>
          <a:prstGeom prst="rect">
            <a:avLst/>
          </a:prstGeom>
        </p:spPr>
        <p:txBody>
          <a:bodyPr/>
          <a:lstStyle/>
          <a:p>
            <a:endParaRPr lang="en-GB" dirty="0"/>
          </a:p>
        </p:txBody>
      </p:sp>
      <p:pic>
        <p:nvPicPr>
          <p:cNvPr id="4" name="Picture 3">
            <a:extLst>
              <a:ext uri="{FF2B5EF4-FFF2-40B4-BE49-F238E27FC236}">
                <a16:creationId xmlns:a16="http://schemas.microsoft.com/office/drawing/2014/main" id="{39D1C77A-94C3-3CFA-A579-6E7B4279B9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36727293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wide heading 70%">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flipH="1">
            <a:off x="4020039" y="1303443"/>
            <a:ext cx="8171961" cy="5554556"/>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471704"/>
            <a:ext cx="9842163" cy="372090"/>
          </a:xfrm>
          <a:prstGeom prst="rect">
            <a:avLst/>
          </a:prstGeom>
        </p:spPr>
        <p:txBody>
          <a:bodyPr vert="horz" wrap="square" lIns="0" tIns="11430" rIns="0" bIns="0" rtlCol="0">
            <a:spAutoFit/>
          </a:bodyPr>
          <a:lstStyle>
            <a:lvl1pPr>
              <a:lnSpc>
                <a:spcPct val="90000"/>
              </a:lnSpc>
              <a:defRPr lang="en-US" sz="2183"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488275"/>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147744"/>
            <a:ext cx="3095892" cy="757275"/>
          </a:xfrm>
          <a:prstGeom prst="rect">
            <a:avLst/>
          </a:prstGeom>
        </p:spPr>
        <p:txBody>
          <a:bodyPr lIns="0"/>
          <a:lstStyle>
            <a:lvl1pPr>
              <a:lnSpc>
                <a:spcPct val="90000"/>
              </a:lnSpc>
              <a:defRPr lang="en-GB" sz="4851"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0" y="3108160"/>
            <a:ext cx="3095893" cy="226600"/>
          </a:xfrm>
          <a:prstGeom prst="rect">
            <a:avLst/>
          </a:prstGeom>
        </p:spPr>
        <p:txBody>
          <a:bodyPr vert="horz" wrap="square" lIns="0" tIns="16510" rIns="0" bIns="0" rtlCol="0">
            <a:spAutoFit/>
          </a:bodyPr>
          <a:lstStyle>
            <a:lvl1pPr>
              <a:defRPr lang="en-US" sz="1364" spc="-18"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6" y="1543981"/>
            <a:ext cx="6330406" cy="4518860"/>
          </a:xfrm>
          <a:prstGeom prst="rect">
            <a:avLst/>
          </a:prstGeom>
        </p:spPr>
        <p:txBody>
          <a:bodyPr/>
          <a:lstStyle>
            <a:lvl1pPr algn="l">
              <a:defRPr sz="1698">
                <a:solidFill>
                  <a:srgbClr val="FFFFFF"/>
                </a:solidFill>
                <a:latin typeface="Poppins" panose="00000500000000000000" pitchFamily="2" charset="0"/>
                <a:cs typeface="Poppins" panose="00000500000000000000" pitchFamily="2" charset="0"/>
              </a:defRPr>
            </a:lvl1pPr>
            <a:lvl2pPr algn="l">
              <a:defRPr sz="1698">
                <a:latin typeface="Poppins" panose="00000500000000000000" pitchFamily="2" charset="0"/>
                <a:cs typeface="Poppins" panose="00000500000000000000" pitchFamily="2" charset="0"/>
              </a:defRPr>
            </a:lvl2pPr>
            <a:lvl3pPr algn="l">
              <a:defRPr sz="1698">
                <a:latin typeface="Poppins" panose="00000500000000000000" pitchFamily="2" charset="0"/>
                <a:cs typeface="Poppins" panose="00000500000000000000" pitchFamily="2" charset="0"/>
              </a:defRPr>
            </a:lvl3pPr>
            <a:lvl4pPr algn="l">
              <a:defRPr sz="1698">
                <a:latin typeface="Poppins" panose="00000500000000000000" pitchFamily="2" charset="0"/>
                <a:cs typeface="Poppins" panose="00000500000000000000" pitchFamily="2" charset="0"/>
              </a:defRPr>
            </a:lvl4pPr>
            <a:lvl5pPr algn="l">
              <a:defRPr sz="1698">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3" y="1543981"/>
            <a:ext cx="420575" cy="433592"/>
          </a:xfrm>
          <a:prstGeom prst="rect">
            <a:avLst/>
          </a:prstGeom>
        </p:spPr>
        <p:txBody>
          <a:bodyPr/>
          <a:lstStyle/>
          <a:p>
            <a:endParaRPr lang="en-GB" dirty="0"/>
          </a:p>
        </p:txBody>
      </p:sp>
    </p:spTree>
    <p:extLst>
      <p:ext uri="{BB962C8B-B14F-4D97-AF65-F5344CB8AC3E}">
        <p14:creationId xmlns:p14="http://schemas.microsoft.com/office/powerpoint/2010/main" val="566381294"/>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lide Split 3rds">
    <p:spTree>
      <p:nvGrpSpPr>
        <p:cNvPr id="1" name=""/>
        <p:cNvGrpSpPr/>
        <p:nvPr/>
      </p:nvGrpSpPr>
      <p:grpSpPr>
        <a:xfrm>
          <a:off x="0" y="0"/>
          <a:ext cx="0" cy="0"/>
          <a:chOff x="0" y="0"/>
          <a:chExt cx="0" cy="0"/>
        </a:xfrm>
      </p:grpSpPr>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78546" y="425496"/>
            <a:ext cx="9260248" cy="397225"/>
          </a:xfrm>
          <a:prstGeom prst="rect">
            <a:avLst/>
          </a:prstGeom>
        </p:spPr>
        <p:txBody>
          <a:bodyPr vert="horz" wrap="square" lIns="0" tIns="11430" rIns="0" bIns="0" rtlCol="0">
            <a:spAutoFit/>
          </a:bodyPr>
          <a:lstStyle>
            <a:lvl1pPr>
              <a:lnSpc>
                <a:spcPct val="90000"/>
              </a:lnSpc>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6" name="Picture Placeholder 34">
            <a:extLst>
              <a:ext uri="{FF2B5EF4-FFF2-40B4-BE49-F238E27FC236}">
                <a16:creationId xmlns:a16="http://schemas.microsoft.com/office/drawing/2014/main" id="{DC5BEAB2-73F1-56F5-9BB7-E751B82ACB37}"/>
              </a:ext>
            </a:extLst>
          </p:cNvPr>
          <p:cNvSpPr>
            <a:spLocks noGrp="1"/>
          </p:cNvSpPr>
          <p:nvPr>
            <p:ph type="pic" sz="quarter" idx="19"/>
          </p:nvPr>
        </p:nvSpPr>
        <p:spPr>
          <a:xfrm>
            <a:off x="4587033" y="1488419"/>
            <a:ext cx="482096" cy="480723"/>
          </a:xfrm>
          <a:prstGeom prst="rect">
            <a:avLst/>
          </a:prstGeom>
        </p:spPr>
        <p:txBody>
          <a:bodyPr/>
          <a:lstStyle/>
          <a:p>
            <a:endParaRPr lang="en-GB" dirty="0"/>
          </a:p>
        </p:txBody>
      </p:sp>
      <p:sp>
        <p:nvSpPr>
          <p:cNvPr id="11" name="object 22">
            <a:extLst>
              <a:ext uri="{FF2B5EF4-FFF2-40B4-BE49-F238E27FC236}">
                <a16:creationId xmlns:a16="http://schemas.microsoft.com/office/drawing/2014/main" id="{77962CF2-7588-4AEE-CD69-01B35EA39757}"/>
              </a:ext>
            </a:extLst>
          </p:cNvPr>
          <p:cNvSpPr/>
          <p:nvPr userDrawn="1"/>
        </p:nvSpPr>
        <p:spPr>
          <a:xfrm>
            <a:off x="4201349" y="3222660"/>
            <a:ext cx="27724" cy="3025013"/>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2" name="object 23">
            <a:extLst>
              <a:ext uri="{FF2B5EF4-FFF2-40B4-BE49-F238E27FC236}">
                <a16:creationId xmlns:a16="http://schemas.microsoft.com/office/drawing/2014/main" id="{059319C1-AB9B-850E-AB08-B860A80A7B69}"/>
              </a:ext>
            </a:extLst>
          </p:cNvPr>
          <p:cNvSpPr/>
          <p:nvPr userDrawn="1"/>
        </p:nvSpPr>
        <p:spPr>
          <a:xfrm flipH="1">
            <a:off x="7824294" y="3222660"/>
            <a:ext cx="27724" cy="3025013"/>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3" name="Picture Placeholder 34">
            <a:extLst>
              <a:ext uri="{FF2B5EF4-FFF2-40B4-BE49-F238E27FC236}">
                <a16:creationId xmlns:a16="http://schemas.microsoft.com/office/drawing/2014/main" id="{B44F86F6-B8FB-FF2A-B2FC-B540F3ADB7D2}"/>
              </a:ext>
            </a:extLst>
          </p:cNvPr>
          <p:cNvSpPr>
            <a:spLocks noGrp="1"/>
          </p:cNvSpPr>
          <p:nvPr>
            <p:ph type="pic" sz="quarter" idx="21"/>
          </p:nvPr>
        </p:nvSpPr>
        <p:spPr>
          <a:xfrm>
            <a:off x="8262416" y="1488347"/>
            <a:ext cx="482096" cy="480723"/>
          </a:xfrm>
          <a:prstGeom prst="rect">
            <a:avLst/>
          </a:prstGeom>
        </p:spPr>
        <p:txBody>
          <a:bodyPr/>
          <a:lstStyle/>
          <a:p>
            <a:endParaRPr lang="en-GB" dirty="0"/>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86775" y="1488275"/>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78546" y="2147744"/>
            <a:ext cx="3325319" cy="757275"/>
          </a:xfrm>
          <a:prstGeom prst="rect">
            <a:avLst/>
          </a:prstGeom>
        </p:spPr>
        <p:txBody>
          <a:bodyPr lIns="0"/>
          <a:lstStyle>
            <a:lvl1pPr>
              <a:lnSpc>
                <a:spcPct val="90000"/>
              </a:lnSpc>
              <a:defRPr lang="en-GB" sz="5822"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6" name="Text Placeholder 8">
            <a:extLst>
              <a:ext uri="{FF2B5EF4-FFF2-40B4-BE49-F238E27FC236}">
                <a16:creationId xmlns:a16="http://schemas.microsoft.com/office/drawing/2014/main" id="{8B07D048-46E0-C377-57F3-F9C891BBA340}"/>
              </a:ext>
            </a:extLst>
          </p:cNvPr>
          <p:cNvSpPr>
            <a:spLocks noGrp="1"/>
          </p:cNvSpPr>
          <p:nvPr>
            <p:ph type="body" sz="quarter" idx="23" hasCustomPrompt="1"/>
          </p:nvPr>
        </p:nvSpPr>
        <p:spPr>
          <a:xfrm>
            <a:off x="4591488" y="2146647"/>
            <a:ext cx="2987422" cy="757275"/>
          </a:xfrm>
          <a:prstGeom prst="rect">
            <a:avLst/>
          </a:prstGeom>
        </p:spPr>
        <p:txBody>
          <a:bodyPr lIns="0"/>
          <a:lstStyle>
            <a:lvl1pPr>
              <a:lnSpc>
                <a:spcPct val="90000"/>
              </a:lnSpc>
              <a:defRPr lang="en-GB" sz="5822" b="1" i="0" spc="-85" dirty="0" smtClean="0">
                <a:gradFill flip="none" rotWithShape="1">
                  <a:gsLst>
                    <a:gs pos="0">
                      <a:srgbClr val="00DFD1"/>
                    </a:gs>
                    <a:gs pos="100000">
                      <a:srgbClr val="7E84FF"/>
                    </a:gs>
                  </a:gsLst>
                  <a:lin ang="0" scaled="1"/>
                  <a:tileRect/>
                </a:gradFill>
                <a:latin typeface="Poppins"/>
                <a:ea typeface="+mj-ea"/>
                <a:cs typeface="Poppins"/>
              </a:defRPr>
            </a:lvl1pPr>
          </a:lstStyle>
          <a:p>
            <a:pPr lvl="0"/>
            <a:r>
              <a:rPr lang="en-GB"/>
              <a:t>edit</a:t>
            </a:r>
          </a:p>
        </p:txBody>
      </p:sp>
      <p:sp>
        <p:nvSpPr>
          <p:cNvPr id="17" name="Text Placeholder 8">
            <a:extLst>
              <a:ext uri="{FF2B5EF4-FFF2-40B4-BE49-F238E27FC236}">
                <a16:creationId xmlns:a16="http://schemas.microsoft.com/office/drawing/2014/main" id="{63775215-2C2E-86FF-9488-A9C2EA852A6C}"/>
              </a:ext>
            </a:extLst>
          </p:cNvPr>
          <p:cNvSpPr>
            <a:spLocks noGrp="1"/>
          </p:cNvSpPr>
          <p:nvPr>
            <p:ph type="body" sz="quarter" idx="24" hasCustomPrompt="1"/>
          </p:nvPr>
        </p:nvSpPr>
        <p:spPr>
          <a:xfrm>
            <a:off x="8256388" y="2146647"/>
            <a:ext cx="2991276" cy="757275"/>
          </a:xfrm>
          <a:prstGeom prst="rect">
            <a:avLst/>
          </a:prstGeom>
        </p:spPr>
        <p:txBody>
          <a:bodyPr lIns="0"/>
          <a:lstStyle>
            <a:lvl1pPr>
              <a:lnSpc>
                <a:spcPct val="90000"/>
              </a:lnSpc>
              <a:defRPr lang="en-GB" sz="5822" b="1" i="0" spc="-85" dirty="0" smtClean="0">
                <a:gradFill flip="none" rotWithShape="1">
                  <a:gsLst>
                    <a:gs pos="60000">
                      <a:srgbClr val="FBB231"/>
                    </a:gs>
                    <a:gs pos="34000">
                      <a:srgbClr val="F03D32"/>
                    </a:gs>
                    <a:gs pos="0">
                      <a:srgbClr val="F03D32"/>
                    </a:gs>
                    <a:gs pos="100000">
                      <a:srgbClr val="FBB231"/>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78547" y="3200577"/>
            <a:ext cx="3325320"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19" name="Text Placeholder 37">
            <a:extLst>
              <a:ext uri="{FF2B5EF4-FFF2-40B4-BE49-F238E27FC236}">
                <a16:creationId xmlns:a16="http://schemas.microsoft.com/office/drawing/2014/main" id="{2A69C469-BF5C-284E-0F9D-2E649B58CBD1}"/>
              </a:ext>
            </a:extLst>
          </p:cNvPr>
          <p:cNvSpPr>
            <a:spLocks noGrp="1"/>
          </p:cNvSpPr>
          <p:nvPr>
            <p:ph type="body" sz="quarter" idx="26"/>
          </p:nvPr>
        </p:nvSpPr>
        <p:spPr>
          <a:xfrm>
            <a:off x="4593168" y="3200576"/>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0" name="Text Placeholder 37">
            <a:extLst>
              <a:ext uri="{FF2B5EF4-FFF2-40B4-BE49-F238E27FC236}">
                <a16:creationId xmlns:a16="http://schemas.microsoft.com/office/drawing/2014/main" id="{AE2FE266-D1F4-ACAE-9C3E-5C5EFEC4AB2D}"/>
              </a:ext>
            </a:extLst>
          </p:cNvPr>
          <p:cNvSpPr>
            <a:spLocks noGrp="1"/>
          </p:cNvSpPr>
          <p:nvPr>
            <p:ph type="body" sz="quarter" idx="27"/>
          </p:nvPr>
        </p:nvSpPr>
        <p:spPr>
          <a:xfrm>
            <a:off x="8260241" y="3200576"/>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7A6AA2BD-F8A6-273A-C1CD-1061025AEB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24982617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lide Split 3rds small">
    <p:spTree>
      <p:nvGrpSpPr>
        <p:cNvPr id="1" name=""/>
        <p:cNvGrpSpPr/>
        <p:nvPr/>
      </p:nvGrpSpPr>
      <p:grpSpPr>
        <a:xfrm>
          <a:off x="0" y="0"/>
          <a:ext cx="0" cy="0"/>
          <a:chOff x="0" y="0"/>
          <a:chExt cx="0" cy="0"/>
        </a:xfrm>
      </p:grpSpPr>
      <p:sp>
        <p:nvSpPr>
          <p:cNvPr id="11" name="object 22">
            <a:extLst>
              <a:ext uri="{FF2B5EF4-FFF2-40B4-BE49-F238E27FC236}">
                <a16:creationId xmlns:a16="http://schemas.microsoft.com/office/drawing/2014/main" id="{77962CF2-7588-4AEE-CD69-01B35EA39757}"/>
              </a:ext>
            </a:extLst>
          </p:cNvPr>
          <p:cNvSpPr/>
          <p:nvPr userDrawn="1"/>
        </p:nvSpPr>
        <p:spPr>
          <a:xfrm flipH="1">
            <a:off x="4173622" y="3091622"/>
            <a:ext cx="46069" cy="3156051"/>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2" name="object 23">
            <a:extLst>
              <a:ext uri="{FF2B5EF4-FFF2-40B4-BE49-F238E27FC236}">
                <a16:creationId xmlns:a16="http://schemas.microsoft.com/office/drawing/2014/main" id="{059319C1-AB9B-850E-AB08-B860A80A7B69}"/>
              </a:ext>
            </a:extLst>
          </p:cNvPr>
          <p:cNvSpPr/>
          <p:nvPr userDrawn="1"/>
        </p:nvSpPr>
        <p:spPr>
          <a:xfrm>
            <a:off x="7852017" y="3091622"/>
            <a:ext cx="46069" cy="3156051"/>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78546" y="1651483"/>
            <a:ext cx="3325319" cy="757275"/>
          </a:xfrm>
          <a:prstGeom prst="rect">
            <a:avLst/>
          </a:prstGeom>
        </p:spPr>
        <p:txBody>
          <a:bodyPr lIns="0"/>
          <a:lstStyle>
            <a:lvl1pPr>
              <a:lnSpc>
                <a:spcPct val="90000"/>
              </a:lnSpc>
              <a:defRPr lang="en-GB" sz="3638" b="1" i="0" spc="-85"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6" name="Text Placeholder 8">
            <a:extLst>
              <a:ext uri="{FF2B5EF4-FFF2-40B4-BE49-F238E27FC236}">
                <a16:creationId xmlns:a16="http://schemas.microsoft.com/office/drawing/2014/main" id="{8B07D048-46E0-C377-57F3-F9C891BBA340}"/>
              </a:ext>
            </a:extLst>
          </p:cNvPr>
          <p:cNvSpPr>
            <a:spLocks noGrp="1"/>
          </p:cNvSpPr>
          <p:nvPr>
            <p:ph type="body" sz="quarter" idx="23" hasCustomPrompt="1"/>
          </p:nvPr>
        </p:nvSpPr>
        <p:spPr>
          <a:xfrm>
            <a:off x="4591488" y="1650386"/>
            <a:ext cx="2987422" cy="757275"/>
          </a:xfrm>
          <a:prstGeom prst="rect">
            <a:avLst/>
          </a:prstGeom>
        </p:spPr>
        <p:txBody>
          <a:bodyPr lIns="0"/>
          <a:lstStyle>
            <a:lvl1pPr>
              <a:lnSpc>
                <a:spcPct val="90000"/>
              </a:lnSpc>
              <a:defRPr lang="en-GB" sz="3638" b="1" i="0" spc="-85" dirty="0" smtClean="0">
                <a:gradFill flip="none" rotWithShape="1">
                  <a:gsLst>
                    <a:gs pos="0">
                      <a:srgbClr val="00DFD1"/>
                    </a:gs>
                    <a:gs pos="100000">
                      <a:srgbClr val="7E84FF"/>
                    </a:gs>
                  </a:gsLst>
                  <a:lin ang="0" scaled="1"/>
                  <a:tileRect/>
                </a:gradFill>
                <a:latin typeface="Poppins"/>
                <a:ea typeface="+mj-ea"/>
                <a:cs typeface="Poppins"/>
              </a:defRPr>
            </a:lvl1pPr>
          </a:lstStyle>
          <a:p>
            <a:pPr lvl="0"/>
            <a:r>
              <a:rPr lang="en-GB"/>
              <a:t>edit</a:t>
            </a:r>
          </a:p>
        </p:txBody>
      </p:sp>
      <p:sp>
        <p:nvSpPr>
          <p:cNvPr id="17" name="Text Placeholder 8">
            <a:extLst>
              <a:ext uri="{FF2B5EF4-FFF2-40B4-BE49-F238E27FC236}">
                <a16:creationId xmlns:a16="http://schemas.microsoft.com/office/drawing/2014/main" id="{63775215-2C2E-86FF-9488-A9C2EA852A6C}"/>
              </a:ext>
            </a:extLst>
          </p:cNvPr>
          <p:cNvSpPr>
            <a:spLocks noGrp="1"/>
          </p:cNvSpPr>
          <p:nvPr>
            <p:ph type="body" sz="quarter" idx="24" hasCustomPrompt="1"/>
          </p:nvPr>
        </p:nvSpPr>
        <p:spPr>
          <a:xfrm>
            <a:off x="8256388" y="1650385"/>
            <a:ext cx="2991276" cy="757275"/>
          </a:xfrm>
          <a:prstGeom prst="rect">
            <a:avLst/>
          </a:prstGeom>
        </p:spPr>
        <p:txBody>
          <a:bodyPr lIns="0"/>
          <a:lstStyle>
            <a:lvl1pPr>
              <a:lnSpc>
                <a:spcPct val="90000"/>
              </a:lnSpc>
              <a:defRPr lang="en-GB" sz="3638" b="1" i="0" spc="-85" dirty="0" smtClean="0">
                <a:gradFill flip="none" rotWithShape="1">
                  <a:gsLst>
                    <a:gs pos="60000">
                      <a:srgbClr val="FBB231"/>
                    </a:gs>
                    <a:gs pos="34000">
                      <a:srgbClr val="F03D32"/>
                    </a:gs>
                    <a:gs pos="0">
                      <a:srgbClr val="F03D32"/>
                    </a:gs>
                    <a:gs pos="100000">
                      <a:srgbClr val="FBB231"/>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78547" y="2885471"/>
            <a:ext cx="3325320"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19" name="Text Placeholder 37">
            <a:extLst>
              <a:ext uri="{FF2B5EF4-FFF2-40B4-BE49-F238E27FC236}">
                <a16:creationId xmlns:a16="http://schemas.microsoft.com/office/drawing/2014/main" id="{2A69C469-BF5C-284E-0F9D-2E649B58CBD1}"/>
              </a:ext>
            </a:extLst>
          </p:cNvPr>
          <p:cNvSpPr>
            <a:spLocks noGrp="1"/>
          </p:cNvSpPr>
          <p:nvPr>
            <p:ph type="body" sz="quarter" idx="26"/>
          </p:nvPr>
        </p:nvSpPr>
        <p:spPr>
          <a:xfrm>
            <a:off x="4593168" y="2885470"/>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0" name="Text Placeholder 37">
            <a:extLst>
              <a:ext uri="{FF2B5EF4-FFF2-40B4-BE49-F238E27FC236}">
                <a16:creationId xmlns:a16="http://schemas.microsoft.com/office/drawing/2014/main" id="{AE2FE266-D1F4-ACAE-9C3E-5C5EFEC4AB2D}"/>
              </a:ext>
            </a:extLst>
          </p:cNvPr>
          <p:cNvSpPr>
            <a:spLocks noGrp="1"/>
          </p:cNvSpPr>
          <p:nvPr>
            <p:ph type="body" sz="quarter" idx="27"/>
          </p:nvPr>
        </p:nvSpPr>
        <p:spPr>
          <a:xfrm>
            <a:off x="8260241" y="2885470"/>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 name="Holder 6">
            <a:extLst>
              <a:ext uri="{FF2B5EF4-FFF2-40B4-BE49-F238E27FC236}">
                <a16:creationId xmlns:a16="http://schemas.microsoft.com/office/drawing/2014/main" id="{897FA7B8-C821-3168-971E-BA52C3BB689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30">
            <a:extLst>
              <a:ext uri="{FF2B5EF4-FFF2-40B4-BE49-F238E27FC236}">
                <a16:creationId xmlns:a16="http://schemas.microsoft.com/office/drawing/2014/main" id="{6F62C715-83BD-A556-1C25-7C05CC2C6229}"/>
              </a:ext>
            </a:extLst>
          </p:cNvPr>
          <p:cNvSpPr>
            <a:spLocks noGrp="1"/>
          </p:cNvSpPr>
          <p:nvPr>
            <p:ph type="body" sz="quarter" idx="17"/>
          </p:nvPr>
        </p:nvSpPr>
        <p:spPr>
          <a:xfrm>
            <a:off x="578546" y="425496"/>
            <a:ext cx="9260248" cy="397225"/>
          </a:xfrm>
          <a:prstGeom prst="rect">
            <a:avLst/>
          </a:prstGeom>
        </p:spPr>
        <p:txBody>
          <a:bodyPr vert="horz" wrap="square" lIns="0" tIns="11430" rIns="0" bIns="0" rtlCol="0">
            <a:spAutoFit/>
          </a:bodyPr>
          <a:lstStyle>
            <a:lvl1pPr>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Tree>
    <p:extLst>
      <p:ext uri="{BB962C8B-B14F-4D97-AF65-F5344CB8AC3E}">
        <p14:creationId xmlns:p14="http://schemas.microsoft.com/office/powerpoint/2010/main" val="157715351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lide Split 3rds 2">
    <p:bg>
      <p:bgPr>
        <a:solidFill>
          <a:srgbClr val="282828"/>
        </a:solidFill>
        <a:effectLst/>
      </p:bgPr>
    </p:bg>
    <p:spTree>
      <p:nvGrpSpPr>
        <p:cNvPr id="1" name=""/>
        <p:cNvGrpSpPr/>
        <p:nvPr/>
      </p:nvGrpSpPr>
      <p:grpSpPr>
        <a:xfrm>
          <a:off x="0" y="0"/>
          <a:ext cx="0" cy="0"/>
          <a:chOff x="0" y="0"/>
          <a:chExt cx="0" cy="0"/>
        </a:xfrm>
      </p:grpSpPr>
      <p:sp>
        <p:nvSpPr>
          <p:cNvPr id="11" name="object 22">
            <a:extLst>
              <a:ext uri="{FF2B5EF4-FFF2-40B4-BE49-F238E27FC236}">
                <a16:creationId xmlns:a16="http://schemas.microsoft.com/office/drawing/2014/main" id="{77962CF2-7588-4AEE-CD69-01B35EA39757}"/>
              </a:ext>
            </a:extLst>
          </p:cNvPr>
          <p:cNvSpPr/>
          <p:nvPr userDrawn="1"/>
        </p:nvSpPr>
        <p:spPr>
          <a:xfrm>
            <a:off x="4247560" y="3091403"/>
            <a:ext cx="27724" cy="3202477"/>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2" name="object 23">
            <a:extLst>
              <a:ext uri="{FF2B5EF4-FFF2-40B4-BE49-F238E27FC236}">
                <a16:creationId xmlns:a16="http://schemas.microsoft.com/office/drawing/2014/main" id="{059319C1-AB9B-850E-AB08-B860A80A7B69}"/>
              </a:ext>
            </a:extLst>
          </p:cNvPr>
          <p:cNvSpPr/>
          <p:nvPr userDrawn="1"/>
        </p:nvSpPr>
        <p:spPr>
          <a:xfrm flipH="1">
            <a:off x="7870505" y="3091403"/>
            <a:ext cx="27724" cy="3202477"/>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1092"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78547" y="2398021"/>
            <a:ext cx="1830953" cy="476733"/>
          </a:xfrm>
          <a:prstGeom prst="rect">
            <a:avLst/>
          </a:prstGeom>
        </p:spPr>
        <p:txBody>
          <a:bodyPr vert="horz" wrap="square" lIns="0" tIns="14604" rIns="0" bIns="0" rtlCol="0">
            <a:spAutoFit/>
          </a:bodyPr>
          <a:lstStyle>
            <a:lvl1pPr>
              <a:defRPr lang="en-GB" sz="3002" b="1" spc="-12" dirty="0">
                <a:solidFill>
                  <a:srgbClr val="FFFFFF"/>
                </a:solidFill>
                <a:latin typeface="Poppins"/>
                <a:cs typeface="Poppins"/>
              </a:defRPr>
            </a:lvl1pPr>
          </a:lstStyle>
          <a:p>
            <a:pPr marL="7702" lvl="0">
              <a:lnSpc>
                <a:spcPct val="100000"/>
              </a:lnSpc>
              <a:spcBef>
                <a:spcPts val="69"/>
              </a:spcBef>
            </a:pPr>
            <a:r>
              <a:rPr lang="en-GB"/>
              <a:t>edit</a:t>
            </a:r>
          </a:p>
        </p:txBody>
      </p:sp>
      <p:sp>
        <p:nvSpPr>
          <p:cNvPr id="16" name="Text Placeholder 8">
            <a:extLst>
              <a:ext uri="{FF2B5EF4-FFF2-40B4-BE49-F238E27FC236}">
                <a16:creationId xmlns:a16="http://schemas.microsoft.com/office/drawing/2014/main" id="{8B07D048-46E0-C377-57F3-F9C891BBA340}"/>
              </a:ext>
            </a:extLst>
          </p:cNvPr>
          <p:cNvSpPr>
            <a:spLocks noGrp="1"/>
          </p:cNvSpPr>
          <p:nvPr>
            <p:ph type="body" sz="quarter" idx="23" hasCustomPrompt="1"/>
          </p:nvPr>
        </p:nvSpPr>
        <p:spPr>
          <a:xfrm>
            <a:off x="4591489" y="2398021"/>
            <a:ext cx="1482910" cy="476733"/>
          </a:xfrm>
          <a:prstGeom prst="rect">
            <a:avLst/>
          </a:prstGeom>
        </p:spPr>
        <p:txBody>
          <a:bodyPr vert="horz" wrap="square" lIns="0" tIns="14604" rIns="0" bIns="0" rtlCol="0">
            <a:spAutoFit/>
          </a:bodyPr>
          <a:lstStyle>
            <a:lvl1pPr>
              <a:defRPr lang="en-GB" sz="3002" b="1" spc="-12" dirty="0">
                <a:solidFill>
                  <a:srgbClr val="FFFFFF"/>
                </a:solidFill>
                <a:latin typeface="Poppins"/>
                <a:cs typeface="Poppins"/>
              </a:defRPr>
            </a:lvl1pPr>
          </a:lstStyle>
          <a:p>
            <a:pPr marL="7702" lvl="0">
              <a:lnSpc>
                <a:spcPct val="100000"/>
              </a:lnSpc>
              <a:spcBef>
                <a:spcPts val="69"/>
              </a:spcBef>
            </a:pPr>
            <a:r>
              <a:rPr lang="en-GB"/>
              <a:t>edit</a:t>
            </a:r>
          </a:p>
        </p:txBody>
      </p:sp>
      <p:sp>
        <p:nvSpPr>
          <p:cNvPr id="17" name="Text Placeholder 8">
            <a:extLst>
              <a:ext uri="{FF2B5EF4-FFF2-40B4-BE49-F238E27FC236}">
                <a16:creationId xmlns:a16="http://schemas.microsoft.com/office/drawing/2014/main" id="{63775215-2C2E-86FF-9488-A9C2EA852A6C}"/>
              </a:ext>
            </a:extLst>
          </p:cNvPr>
          <p:cNvSpPr>
            <a:spLocks noGrp="1"/>
          </p:cNvSpPr>
          <p:nvPr>
            <p:ph type="body" sz="quarter" idx="24" hasCustomPrompt="1"/>
          </p:nvPr>
        </p:nvSpPr>
        <p:spPr>
          <a:xfrm>
            <a:off x="8256387" y="2398021"/>
            <a:ext cx="1482910" cy="476733"/>
          </a:xfrm>
          <a:prstGeom prst="rect">
            <a:avLst/>
          </a:prstGeom>
        </p:spPr>
        <p:txBody>
          <a:bodyPr vert="horz" wrap="square" lIns="0" tIns="14604" rIns="0" bIns="0" rtlCol="0">
            <a:spAutoFit/>
          </a:bodyPr>
          <a:lstStyle>
            <a:lvl1pPr>
              <a:defRPr lang="en-GB" sz="3002" b="1" spc="-12" dirty="0">
                <a:solidFill>
                  <a:srgbClr val="FFFFFF"/>
                </a:solidFill>
                <a:latin typeface="Poppins"/>
                <a:cs typeface="Poppins"/>
              </a:defRPr>
            </a:lvl1pPr>
          </a:lstStyle>
          <a:p>
            <a:pPr marL="7702" lvl="0">
              <a:lnSpc>
                <a:spcPct val="100000"/>
              </a:lnSpc>
              <a:spcBef>
                <a:spcPts val="69"/>
              </a:spcBef>
            </a:pPr>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78547" y="3069320"/>
            <a:ext cx="3325320"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19" name="Text Placeholder 37">
            <a:extLst>
              <a:ext uri="{FF2B5EF4-FFF2-40B4-BE49-F238E27FC236}">
                <a16:creationId xmlns:a16="http://schemas.microsoft.com/office/drawing/2014/main" id="{2A69C469-BF5C-284E-0F9D-2E649B58CBD1}"/>
              </a:ext>
            </a:extLst>
          </p:cNvPr>
          <p:cNvSpPr>
            <a:spLocks noGrp="1"/>
          </p:cNvSpPr>
          <p:nvPr>
            <p:ph type="body" sz="quarter" idx="26"/>
          </p:nvPr>
        </p:nvSpPr>
        <p:spPr>
          <a:xfrm>
            <a:off x="4593168" y="3069320"/>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0" name="Text Placeholder 37">
            <a:extLst>
              <a:ext uri="{FF2B5EF4-FFF2-40B4-BE49-F238E27FC236}">
                <a16:creationId xmlns:a16="http://schemas.microsoft.com/office/drawing/2014/main" id="{AE2FE266-D1F4-ACAE-9C3E-5C5EFEC4AB2D}"/>
              </a:ext>
            </a:extLst>
          </p:cNvPr>
          <p:cNvSpPr>
            <a:spLocks noGrp="1"/>
          </p:cNvSpPr>
          <p:nvPr>
            <p:ph type="body" sz="quarter" idx="27"/>
          </p:nvPr>
        </p:nvSpPr>
        <p:spPr>
          <a:xfrm>
            <a:off x="8260241" y="3069319"/>
            <a:ext cx="2987422" cy="226600"/>
          </a:xfrm>
          <a:prstGeom prst="rect">
            <a:avLst/>
          </a:prstGeom>
        </p:spPr>
        <p:txBody>
          <a:bodyPr vert="horz" wrap="square" lIns="0" tIns="16510" rIns="0" bIns="0" rtlCol="0">
            <a:spAutoFit/>
          </a:bodyPr>
          <a:lstStyle>
            <a:lvl1pPr>
              <a:defRPr lang="en-US" sz="1364" spc="-18"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79"/>
              </a:spcBef>
            </a:pPr>
            <a:r>
              <a:rPr lang="en-US"/>
              <a:t>Click to edit Master text styles</a:t>
            </a:r>
          </a:p>
        </p:txBody>
      </p:sp>
      <p:sp>
        <p:nvSpPr>
          <p:cNvPr id="21" name="Picture Placeholder 34">
            <a:extLst>
              <a:ext uri="{FF2B5EF4-FFF2-40B4-BE49-F238E27FC236}">
                <a16:creationId xmlns:a16="http://schemas.microsoft.com/office/drawing/2014/main" id="{9F2D6EDD-7CFB-DB1E-0799-BF17B2D1382C}"/>
              </a:ext>
            </a:extLst>
          </p:cNvPr>
          <p:cNvSpPr>
            <a:spLocks noGrp="1"/>
          </p:cNvSpPr>
          <p:nvPr>
            <p:ph type="pic" sz="quarter" idx="28"/>
          </p:nvPr>
        </p:nvSpPr>
        <p:spPr>
          <a:xfrm>
            <a:off x="6232291" y="1531030"/>
            <a:ext cx="1346620" cy="1342785"/>
          </a:xfrm>
          <a:prstGeom prst="rect">
            <a:avLst/>
          </a:prstGeom>
        </p:spPr>
        <p:txBody>
          <a:bodyPr/>
          <a:lstStyle/>
          <a:p>
            <a:endParaRPr lang="en-GB" dirty="0"/>
          </a:p>
        </p:txBody>
      </p:sp>
      <p:sp>
        <p:nvSpPr>
          <p:cNvPr id="22" name="Picture Placeholder 34">
            <a:extLst>
              <a:ext uri="{FF2B5EF4-FFF2-40B4-BE49-F238E27FC236}">
                <a16:creationId xmlns:a16="http://schemas.microsoft.com/office/drawing/2014/main" id="{236E972B-C305-0691-4791-37764D2D71CF}"/>
              </a:ext>
            </a:extLst>
          </p:cNvPr>
          <p:cNvSpPr>
            <a:spLocks noGrp="1"/>
          </p:cNvSpPr>
          <p:nvPr>
            <p:ph type="pic" sz="quarter" idx="29"/>
          </p:nvPr>
        </p:nvSpPr>
        <p:spPr>
          <a:xfrm>
            <a:off x="2567392" y="1531030"/>
            <a:ext cx="1346620" cy="1342785"/>
          </a:xfrm>
          <a:prstGeom prst="rect">
            <a:avLst/>
          </a:prstGeom>
        </p:spPr>
        <p:txBody>
          <a:bodyPr/>
          <a:lstStyle/>
          <a:p>
            <a:endParaRPr lang="en-GB" dirty="0"/>
          </a:p>
        </p:txBody>
      </p:sp>
      <p:sp>
        <p:nvSpPr>
          <p:cNvPr id="23" name="Picture Placeholder 34">
            <a:extLst>
              <a:ext uri="{FF2B5EF4-FFF2-40B4-BE49-F238E27FC236}">
                <a16:creationId xmlns:a16="http://schemas.microsoft.com/office/drawing/2014/main" id="{121C1215-F04F-89E5-6991-E66885E7C079}"/>
              </a:ext>
            </a:extLst>
          </p:cNvPr>
          <p:cNvSpPr>
            <a:spLocks noGrp="1"/>
          </p:cNvSpPr>
          <p:nvPr>
            <p:ph type="pic" sz="quarter" idx="30"/>
          </p:nvPr>
        </p:nvSpPr>
        <p:spPr>
          <a:xfrm>
            <a:off x="9897189" y="1526102"/>
            <a:ext cx="1346620" cy="1342785"/>
          </a:xfrm>
          <a:prstGeom prst="rect">
            <a:avLst/>
          </a:prstGeom>
        </p:spPr>
        <p:txBody>
          <a:bodyPr/>
          <a:lstStyle/>
          <a:p>
            <a:endParaRPr lang="en-GB" dirty="0"/>
          </a:p>
        </p:txBody>
      </p:sp>
      <p:sp>
        <p:nvSpPr>
          <p:cNvPr id="2" name="Holder 6">
            <a:extLst>
              <a:ext uri="{FF2B5EF4-FFF2-40B4-BE49-F238E27FC236}">
                <a16:creationId xmlns:a16="http://schemas.microsoft.com/office/drawing/2014/main" id="{AC063DF8-B2FC-AD52-131B-EDF8C84EB2CB}"/>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30">
            <a:extLst>
              <a:ext uri="{FF2B5EF4-FFF2-40B4-BE49-F238E27FC236}">
                <a16:creationId xmlns:a16="http://schemas.microsoft.com/office/drawing/2014/main" id="{96A74921-353E-B91D-3501-17D4F3DAFB11}"/>
              </a:ext>
            </a:extLst>
          </p:cNvPr>
          <p:cNvSpPr>
            <a:spLocks noGrp="1"/>
          </p:cNvSpPr>
          <p:nvPr>
            <p:ph type="body" sz="quarter" idx="17"/>
          </p:nvPr>
        </p:nvSpPr>
        <p:spPr>
          <a:xfrm>
            <a:off x="578546" y="425496"/>
            <a:ext cx="9260248" cy="397225"/>
          </a:xfrm>
          <a:prstGeom prst="rect">
            <a:avLst/>
          </a:prstGeom>
        </p:spPr>
        <p:txBody>
          <a:bodyPr vert="horz" wrap="square" lIns="0" tIns="11430" rIns="0" bIns="0" rtlCol="0">
            <a:spAutoFit/>
          </a:bodyPr>
          <a:lstStyle>
            <a:lvl1pPr>
              <a:defRPr lang="en-US" sz="2335" b="1" spc="-45"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Tree>
    <p:extLst>
      <p:ext uri="{BB962C8B-B14F-4D97-AF65-F5344CB8AC3E}">
        <p14:creationId xmlns:p14="http://schemas.microsoft.com/office/powerpoint/2010/main" val="413765904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Slide Split Chart &amp;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7128F0-FE00-4EFC-D7D7-54C73A03C212}"/>
              </a:ext>
            </a:extLst>
          </p:cNvPr>
          <p:cNvSpPr>
            <a:spLocks noGrp="1" noRot="1" noMove="1" noResize="1" noEditPoints="1" noAdjustHandles="1" noChangeArrowheads="1" noChangeShapeType="1"/>
          </p:cNvSpPr>
          <p:nvPr userDrawn="1"/>
        </p:nvSpPr>
        <p:spPr>
          <a:xfrm>
            <a:off x="0" y="-7176"/>
            <a:ext cx="6096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object 10">
            <a:extLst>
              <a:ext uri="{FF2B5EF4-FFF2-40B4-BE49-F238E27FC236}">
                <a16:creationId xmlns:a16="http://schemas.microsoft.com/office/drawing/2014/main" id="{031E6968-EE95-3480-D50C-94861ABDF298}"/>
              </a:ext>
            </a:extLst>
          </p:cNvPr>
          <p:cNvSpPr/>
          <p:nvPr userDrawn="1"/>
        </p:nvSpPr>
        <p:spPr>
          <a:xfrm>
            <a:off x="437604" y="1660413"/>
            <a:ext cx="5150075" cy="4157467"/>
          </a:xfrm>
          <a:custGeom>
            <a:avLst/>
            <a:gdLst/>
            <a:ahLst/>
            <a:cxnLst/>
            <a:rect l="l" t="t" r="r" b="b"/>
            <a:pathLst>
              <a:path w="7760970" h="6720840">
                <a:moveTo>
                  <a:pt x="7760685" y="0"/>
                </a:moveTo>
                <a:lnTo>
                  <a:pt x="0" y="0"/>
                </a:lnTo>
                <a:lnTo>
                  <a:pt x="0" y="6720528"/>
                </a:lnTo>
                <a:lnTo>
                  <a:pt x="7760685" y="6720528"/>
                </a:lnTo>
                <a:lnTo>
                  <a:pt x="7760685" y="0"/>
                </a:lnTo>
                <a:close/>
              </a:path>
            </a:pathLst>
          </a:custGeom>
          <a:solidFill>
            <a:srgbClr val="FFFFFF"/>
          </a:solidFill>
        </p:spPr>
        <p:txBody>
          <a:bodyPr wrap="square" lIns="0" tIns="0" rIns="0" bIns="0" rtlCol="0"/>
          <a:lstStyle/>
          <a:p>
            <a:endParaRPr sz="1092" dirty="0"/>
          </a:p>
        </p:txBody>
      </p:sp>
      <p:sp>
        <p:nvSpPr>
          <p:cNvPr id="8" name="Text Placeholder 7">
            <a:extLst>
              <a:ext uri="{FF2B5EF4-FFF2-40B4-BE49-F238E27FC236}">
                <a16:creationId xmlns:a16="http://schemas.microsoft.com/office/drawing/2014/main" id="{372C264C-4905-C873-54D5-21B4AEA00CE0}"/>
              </a:ext>
            </a:extLst>
          </p:cNvPr>
          <p:cNvSpPr>
            <a:spLocks noGrp="1"/>
          </p:cNvSpPr>
          <p:nvPr>
            <p:ph type="body" sz="quarter" idx="10"/>
          </p:nvPr>
        </p:nvSpPr>
        <p:spPr>
          <a:xfrm>
            <a:off x="6742954" y="1434219"/>
            <a:ext cx="4898365" cy="386260"/>
          </a:xfrm>
          <a:prstGeom prst="rect">
            <a:avLst/>
          </a:prstGeom>
        </p:spPr>
        <p:txBody>
          <a:bodyPr>
            <a:spAutoFit/>
          </a:bodyPr>
          <a:lstStyle>
            <a:lvl1pPr marL="0" indent="0">
              <a:buFontTx/>
              <a:buNone/>
              <a:defRPr lang="en-GB"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9" name="Text Placeholder 7">
            <a:extLst>
              <a:ext uri="{FF2B5EF4-FFF2-40B4-BE49-F238E27FC236}">
                <a16:creationId xmlns:a16="http://schemas.microsoft.com/office/drawing/2014/main" id="{3E08BF0D-8E18-FE91-37DC-F716665A64CF}"/>
              </a:ext>
            </a:extLst>
          </p:cNvPr>
          <p:cNvSpPr>
            <a:spLocks noGrp="1"/>
          </p:cNvSpPr>
          <p:nvPr>
            <p:ph type="body" sz="quarter" idx="11"/>
          </p:nvPr>
        </p:nvSpPr>
        <p:spPr>
          <a:xfrm>
            <a:off x="6742954" y="2102656"/>
            <a:ext cx="4898365" cy="386260"/>
          </a:xfrm>
          <a:prstGeom prst="rect">
            <a:avLst/>
          </a:prstGeom>
        </p:spPr>
        <p:txBody>
          <a:bodyPr>
            <a:spAutoFit/>
          </a:bodyPr>
          <a:lstStyle>
            <a:lvl1pPr marL="0" indent="0">
              <a:buFontTx/>
              <a:buNone/>
              <a:defRPr lang="en-US"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0" name="Text Placeholder 7">
            <a:extLst>
              <a:ext uri="{FF2B5EF4-FFF2-40B4-BE49-F238E27FC236}">
                <a16:creationId xmlns:a16="http://schemas.microsoft.com/office/drawing/2014/main" id="{A67CD294-D819-5D44-3DCD-A8E8389E1513}"/>
              </a:ext>
            </a:extLst>
          </p:cNvPr>
          <p:cNvSpPr>
            <a:spLocks noGrp="1"/>
          </p:cNvSpPr>
          <p:nvPr>
            <p:ph type="body" sz="quarter" idx="12"/>
          </p:nvPr>
        </p:nvSpPr>
        <p:spPr>
          <a:xfrm>
            <a:off x="6742954" y="2749564"/>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1" name="Text Placeholder 7">
            <a:extLst>
              <a:ext uri="{FF2B5EF4-FFF2-40B4-BE49-F238E27FC236}">
                <a16:creationId xmlns:a16="http://schemas.microsoft.com/office/drawing/2014/main" id="{5494F357-E4B3-4E22-AEE4-38D6FA499D05}"/>
              </a:ext>
            </a:extLst>
          </p:cNvPr>
          <p:cNvSpPr>
            <a:spLocks noGrp="1"/>
          </p:cNvSpPr>
          <p:nvPr>
            <p:ph type="body" sz="quarter" idx="13"/>
          </p:nvPr>
        </p:nvSpPr>
        <p:spPr>
          <a:xfrm>
            <a:off x="6742954" y="3389297"/>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2" name="Text Placeholder 7">
            <a:extLst>
              <a:ext uri="{FF2B5EF4-FFF2-40B4-BE49-F238E27FC236}">
                <a16:creationId xmlns:a16="http://schemas.microsoft.com/office/drawing/2014/main" id="{5D13DB95-36A5-2657-F898-94B0877B2D47}"/>
              </a:ext>
            </a:extLst>
          </p:cNvPr>
          <p:cNvSpPr>
            <a:spLocks noGrp="1"/>
          </p:cNvSpPr>
          <p:nvPr>
            <p:ph type="body" sz="quarter" idx="14"/>
          </p:nvPr>
        </p:nvSpPr>
        <p:spPr>
          <a:xfrm>
            <a:off x="6742954" y="4029029"/>
            <a:ext cx="4898365" cy="386260"/>
          </a:xfrm>
          <a:prstGeom prst="rect">
            <a:avLst/>
          </a:prstGeom>
        </p:spPr>
        <p:txBody>
          <a:bodyPr>
            <a:spAutoFit/>
          </a:bodyPr>
          <a:lstStyle>
            <a:lvl1pPr>
              <a:tabLst>
                <a:tab pos="56803" algn="l"/>
              </a:tabLst>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3" name="Text Placeholder 7">
            <a:extLst>
              <a:ext uri="{FF2B5EF4-FFF2-40B4-BE49-F238E27FC236}">
                <a16:creationId xmlns:a16="http://schemas.microsoft.com/office/drawing/2014/main" id="{819A6598-6616-8CBF-C893-9F0BE9AEF3DD}"/>
              </a:ext>
            </a:extLst>
          </p:cNvPr>
          <p:cNvSpPr>
            <a:spLocks noGrp="1"/>
          </p:cNvSpPr>
          <p:nvPr>
            <p:ph type="body" sz="quarter" idx="15"/>
          </p:nvPr>
        </p:nvSpPr>
        <p:spPr>
          <a:xfrm>
            <a:off x="6742954" y="4668762"/>
            <a:ext cx="4898365" cy="386260"/>
          </a:xfrm>
          <a:prstGeom prst="rect">
            <a:avLst/>
          </a:prstGeom>
        </p:spPr>
        <p:txBody>
          <a:bodyPr>
            <a:spAutoFit/>
          </a:bodyPr>
          <a:lstStyle>
            <a:lvl1pPr marL="0" indent="0">
              <a:buFontTx/>
              <a:buNone/>
              <a:defRPr lang="en-US"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8" name="Chart Placeholder 17">
            <a:extLst>
              <a:ext uri="{FF2B5EF4-FFF2-40B4-BE49-F238E27FC236}">
                <a16:creationId xmlns:a16="http://schemas.microsoft.com/office/drawing/2014/main" id="{912FCA66-8604-9CC7-1B88-398DF09BF51B}"/>
              </a:ext>
            </a:extLst>
          </p:cNvPr>
          <p:cNvSpPr>
            <a:spLocks noGrp="1"/>
          </p:cNvSpPr>
          <p:nvPr>
            <p:ph type="chart" sz="quarter" idx="33"/>
          </p:nvPr>
        </p:nvSpPr>
        <p:spPr>
          <a:xfrm>
            <a:off x="458259" y="1751597"/>
            <a:ext cx="2461836" cy="4066282"/>
          </a:xfrm>
          <a:prstGeom prst="rect">
            <a:avLst/>
          </a:prstGeom>
        </p:spPr>
        <p:txBody>
          <a:bodyPr/>
          <a:lstStyle>
            <a:lvl1pPr marL="0" indent="0">
              <a:buFontTx/>
              <a:buNone/>
              <a:defRPr/>
            </a:lvl1pPr>
          </a:lstStyle>
          <a:p>
            <a:endParaRPr lang="en-GB" dirty="0"/>
          </a:p>
        </p:txBody>
      </p:sp>
      <p:sp>
        <p:nvSpPr>
          <p:cNvPr id="19" name="Chart Placeholder 17">
            <a:extLst>
              <a:ext uri="{FF2B5EF4-FFF2-40B4-BE49-F238E27FC236}">
                <a16:creationId xmlns:a16="http://schemas.microsoft.com/office/drawing/2014/main" id="{E14D4ECA-B7BD-87A0-E339-97668CE3C16D}"/>
              </a:ext>
            </a:extLst>
          </p:cNvPr>
          <p:cNvSpPr>
            <a:spLocks noGrp="1"/>
          </p:cNvSpPr>
          <p:nvPr>
            <p:ph type="chart" sz="quarter" idx="34"/>
          </p:nvPr>
        </p:nvSpPr>
        <p:spPr>
          <a:xfrm>
            <a:off x="3125844" y="1751597"/>
            <a:ext cx="2461836" cy="4066282"/>
          </a:xfrm>
          <a:prstGeom prst="rect">
            <a:avLst/>
          </a:prstGeom>
        </p:spPr>
        <p:txBody>
          <a:bodyPr/>
          <a:lstStyle>
            <a:lvl1pPr marL="0" indent="0">
              <a:buFontTx/>
              <a:buNone/>
              <a:defRPr/>
            </a:lvl1pPr>
          </a:lstStyle>
          <a:p>
            <a:endParaRPr lang="en-GB" dirty="0"/>
          </a:p>
        </p:txBody>
      </p:sp>
      <p:sp>
        <p:nvSpPr>
          <p:cNvPr id="6" name="Text Placeholder 30">
            <a:extLst>
              <a:ext uri="{FF2B5EF4-FFF2-40B4-BE49-F238E27FC236}">
                <a16:creationId xmlns:a16="http://schemas.microsoft.com/office/drawing/2014/main" id="{4C1FD6D4-C8C5-3194-01A5-E01C771A7207}"/>
              </a:ext>
            </a:extLst>
          </p:cNvPr>
          <p:cNvSpPr>
            <a:spLocks noGrp="1"/>
          </p:cNvSpPr>
          <p:nvPr>
            <p:ph type="body" sz="quarter" idx="35" hasCustomPrompt="1"/>
          </p:nvPr>
        </p:nvSpPr>
        <p:spPr>
          <a:xfrm>
            <a:off x="578547" y="379288"/>
            <a:ext cx="5105993" cy="799642"/>
          </a:xfrm>
          <a:prstGeom prst="rect">
            <a:avLst/>
          </a:prstGeom>
        </p:spPr>
        <p:txBody>
          <a:bodyPr vert="horz" wrap="square" lIns="0" tIns="11430" rIns="0" bIns="0" rtlCol="0">
            <a:spAutoFit/>
          </a:bodyPr>
          <a:lstStyle>
            <a:lvl1pPr>
              <a:lnSpc>
                <a:spcPct val="90000"/>
              </a:lnSpc>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 name="Holder 6">
            <a:extLst>
              <a:ext uri="{FF2B5EF4-FFF2-40B4-BE49-F238E27FC236}">
                <a16:creationId xmlns:a16="http://schemas.microsoft.com/office/drawing/2014/main" id="{E4D9B969-1F1C-E979-F6E3-3E38B871745F}"/>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F5CE5CFF-1E78-E7EB-79FC-4772847DBC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9587871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imple">
    <p:bg>
      <p:bgPr>
        <a:solidFill>
          <a:srgbClr val="FFFFFF"/>
        </a:solidFill>
        <a:effectLst/>
      </p:bgPr>
    </p:bg>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BCA0D032-C06D-A012-2254-514C66032B04}"/>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989768284"/>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lide Split Table/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7128F0-FE00-4EFC-D7D7-54C73A03C212}"/>
              </a:ext>
            </a:extLst>
          </p:cNvPr>
          <p:cNvSpPr>
            <a:spLocks/>
          </p:cNvSpPr>
          <p:nvPr userDrawn="1"/>
        </p:nvSpPr>
        <p:spPr>
          <a:xfrm>
            <a:off x="0" y="-7176"/>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 name="Text Placeholder 7">
            <a:extLst>
              <a:ext uri="{FF2B5EF4-FFF2-40B4-BE49-F238E27FC236}">
                <a16:creationId xmlns:a16="http://schemas.microsoft.com/office/drawing/2014/main" id="{372C264C-4905-C873-54D5-21B4AEA00CE0}"/>
              </a:ext>
            </a:extLst>
          </p:cNvPr>
          <p:cNvSpPr>
            <a:spLocks noGrp="1"/>
          </p:cNvSpPr>
          <p:nvPr>
            <p:ph type="body" sz="quarter" idx="10"/>
          </p:nvPr>
        </p:nvSpPr>
        <p:spPr>
          <a:xfrm>
            <a:off x="6742954" y="1349652"/>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9" name="Text Placeholder 7">
            <a:extLst>
              <a:ext uri="{FF2B5EF4-FFF2-40B4-BE49-F238E27FC236}">
                <a16:creationId xmlns:a16="http://schemas.microsoft.com/office/drawing/2014/main" id="{3E08BF0D-8E18-FE91-37DC-F716665A64CF}"/>
              </a:ext>
            </a:extLst>
          </p:cNvPr>
          <p:cNvSpPr>
            <a:spLocks noGrp="1"/>
          </p:cNvSpPr>
          <p:nvPr>
            <p:ph type="body" sz="quarter" idx="11"/>
          </p:nvPr>
        </p:nvSpPr>
        <p:spPr>
          <a:xfrm>
            <a:off x="6742954" y="2018088"/>
            <a:ext cx="4898365" cy="386260"/>
          </a:xfrm>
          <a:prstGeom prst="rect">
            <a:avLst/>
          </a:prstGeom>
        </p:spPr>
        <p:txBody>
          <a:bodyPr>
            <a:spAutoFit/>
          </a:bodyPr>
          <a:lstStyle>
            <a:lvl1pPr marL="0" indent="0">
              <a:buFontTx/>
              <a:buNone/>
              <a:defRPr lang="en-US"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0" name="Text Placeholder 7">
            <a:extLst>
              <a:ext uri="{FF2B5EF4-FFF2-40B4-BE49-F238E27FC236}">
                <a16:creationId xmlns:a16="http://schemas.microsoft.com/office/drawing/2014/main" id="{A67CD294-D819-5D44-3DCD-A8E8389E1513}"/>
              </a:ext>
            </a:extLst>
          </p:cNvPr>
          <p:cNvSpPr>
            <a:spLocks noGrp="1"/>
          </p:cNvSpPr>
          <p:nvPr>
            <p:ph type="body" sz="quarter" idx="12"/>
          </p:nvPr>
        </p:nvSpPr>
        <p:spPr>
          <a:xfrm>
            <a:off x="6742954" y="2664997"/>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1" name="Text Placeholder 7">
            <a:extLst>
              <a:ext uri="{FF2B5EF4-FFF2-40B4-BE49-F238E27FC236}">
                <a16:creationId xmlns:a16="http://schemas.microsoft.com/office/drawing/2014/main" id="{5494F357-E4B3-4E22-AEE4-38D6FA499D05}"/>
              </a:ext>
            </a:extLst>
          </p:cNvPr>
          <p:cNvSpPr>
            <a:spLocks noGrp="1"/>
          </p:cNvSpPr>
          <p:nvPr>
            <p:ph type="body" sz="quarter" idx="13"/>
          </p:nvPr>
        </p:nvSpPr>
        <p:spPr>
          <a:xfrm>
            <a:off x="6742954" y="3304729"/>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2" name="Text Placeholder 7">
            <a:extLst>
              <a:ext uri="{FF2B5EF4-FFF2-40B4-BE49-F238E27FC236}">
                <a16:creationId xmlns:a16="http://schemas.microsoft.com/office/drawing/2014/main" id="{5D13DB95-36A5-2657-F898-94B0877B2D47}"/>
              </a:ext>
            </a:extLst>
          </p:cNvPr>
          <p:cNvSpPr>
            <a:spLocks noGrp="1"/>
          </p:cNvSpPr>
          <p:nvPr>
            <p:ph type="body" sz="quarter" idx="14"/>
          </p:nvPr>
        </p:nvSpPr>
        <p:spPr>
          <a:xfrm>
            <a:off x="6742954" y="3944462"/>
            <a:ext cx="4898365" cy="386260"/>
          </a:xfrm>
          <a:prstGeom prst="rect">
            <a:avLst/>
          </a:prstGeom>
        </p:spPr>
        <p:txBody>
          <a:bodyPr>
            <a:spAutoFit/>
          </a:bodyPr>
          <a:lstStyle>
            <a:lvl1pPr>
              <a:defRPr lang="en-GB" sz="1910" b="1" i="0" spc="-85" dirty="0">
                <a:solidFill>
                  <a:schemeClr val="bg1"/>
                </a:solidFill>
                <a:latin typeface="Poppins"/>
                <a:ea typeface="+mj-ea"/>
                <a:cs typeface="Poppins"/>
              </a:defRPr>
            </a:lvl1pPr>
          </a:lstStyle>
          <a:p>
            <a:pPr lvl="0" indent="0">
              <a:buFontTx/>
              <a:buNone/>
            </a:pPr>
            <a:r>
              <a:rPr lang="en-US"/>
              <a:t>Click to edit</a:t>
            </a:r>
            <a:endParaRPr lang="en-GB"/>
          </a:p>
        </p:txBody>
      </p:sp>
      <p:sp>
        <p:nvSpPr>
          <p:cNvPr id="13" name="Text Placeholder 7">
            <a:extLst>
              <a:ext uri="{FF2B5EF4-FFF2-40B4-BE49-F238E27FC236}">
                <a16:creationId xmlns:a16="http://schemas.microsoft.com/office/drawing/2014/main" id="{819A6598-6616-8CBF-C893-9F0BE9AEF3DD}"/>
              </a:ext>
            </a:extLst>
          </p:cNvPr>
          <p:cNvSpPr>
            <a:spLocks noGrp="1"/>
          </p:cNvSpPr>
          <p:nvPr>
            <p:ph type="body" sz="quarter" idx="15"/>
          </p:nvPr>
        </p:nvSpPr>
        <p:spPr>
          <a:xfrm>
            <a:off x="6742954" y="4584194"/>
            <a:ext cx="4898365" cy="386260"/>
          </a:xfrm>
          <a:prstGeom prst="rect">
            <a:avLst/>
          </a:prstGeom>
        </p:spPr>
        <p:txBody>
          <a:bodyPr>
            <a:spAutoFit/>
          </a:bodyPr>
          <a:lstStyle>
            <a:lvl1pPr marL="0" indent="0">
              <a:buFontTx/>
              <a:buNone/>
              <a:defRPr lang="en-US" sz="1910" b="1" i="0" spc="-85" dirty="0">
                <a:solidFill>
                  <a:schemeClr val="bg1"/>
                </a:solidFill>
                <a:latin typeface="Poppins"/>
                <a:ea typeface="+mj-ea"/>
                <a:cs typeface="Poppins"/>
              </a:defRPr>
            </a:lvl1pPr>
            <a:lvl2pPr marL="277274" indent="0">
              <a:buFontTx/>
              <a:buNone/>
              <a:defRPr sz="2911" b="1">
                <a:latin typeface="Poppins" panose="00000500000000000000" pitchFamily="2" charset="0"/>
                <a:cs typeface="Poppins" panose="00000500000000000000" pitchFamily="2" charset="0"/>
              </a:defRPr>
            </a:lvl2pPr>
            <a:lvl3pPr marL="554547" indent="0">
              <a:buFontTx/>
              <a:buNone/>
              <a:defRPr sz="2911" b="1">
                <a:latin typeface="Poppins" panose="00000500000000000000" pitchFamily="2" charset="0"/>
                <a:cs typeface="Poppins" panose="00000500000000000000" pitchFamily="2" charset="0"/>
              </a:defRPr>
            </a:lvl3pPr>
            <a:lvl4pPr marL="831821" indent="0">
              <a:buFontTx/>
              <a:buNone/>
              <a:defRPr sz="2911" b="1">
                <a:latin typeface="Poppins" panose="00000500000000000000" pitchFamily="2" charset="0"/>
                <a:cs typeface="Poppins" panose="00000500000000000000" pitchFamily="2" charset="0"/>
              </a:defRPr>
            </a:lvl4pPr>
            <a:lvl5pPr marL="1109095" indent="0">
              <a:buFontTx/>
              <a:buNone/>
              <a:defRPr sz="2911"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8" name="Chart Placeholder 17">
            <a:extLst>
              <a:ext uri="{FF2B5EF4-FFF2-40B4-BE49-F238E27FC236}">
                <a16:creationId xmlns:a16="http://schemas.microsoft.com/office/drawing/2014/main" id="{912FCA66-8604-9CC7-1B88-398DF09BF51B}"/>
              </a:ext>
            </a:extLst>
          </p:cNvPr>
          <p:cNvSpPr>
            <a:spLocks noGrp="1"/>
          </p:cNvSpPr>
          <p:nvPr>
            <p:ph type="chart" sz="quarter" idx="33"/>
          </p:nvPr>
        </p:nvSpPr>
        <p:spPr>
          <a:xfrm>
            <a:off x="596893" y="3923361"/>
            <a:ext cx="5129419" cy="1894518"/>
          </a:xfrm>
          <a:prstGeom prst="rect">
            <a:avLst/>
          </a:prstGeom>
        </p:spPr>
        <p:txBody>
          <a:bodyPr/>
          <a:lstStyle>
            <a:lvl1pPr marL="0" indent="0">
              <a:buFontTx/>
              <a:buNone/>
              <a:defRPr/>
            </a:lvl1pPr>
          </a:lstStyle>
          <a:p>
            <a:endParaRPr lang="en-GB" dirty="0"/>
          </a:p>
        </p:txBody>
      </p:sp>
      <p:sp>
        <p:nvSpPr>
          <p:cNvPr id="6" name="Text Placeholder 30">
            <a:extLst>
              <a:ext uri="{FF2B5EF4-FFF2-40B4-BE49-F238E27FC236}">
                <a16:creationId xmlns:a16="http://schemas.microsoft.com/office/drawing/2014/main" id="{4C1FD6D4-C8C5-3194-01A5-E01C771A7207}"/>
              </a:ext>
            </a:extLst>
          </p:cNvPr>
          <p:cNvSpPr>
            <a:spLocks noGrp="1"/>
          </p:cNvSpPr>
          <p:nvPr>
            <p:ph type="body" sz="quarter" idx="35" hasCustomPrompt="1"/>
          </p:nvPr>
        </p:nvSpPr>
        <p:spPr>
          <a:xfrm>
            <a:off x="578547" y="379288"/>
            <a:ext cx="5105993" cy="799642"/>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a:t>
            </a:r>
            <a:br>
              <a:rPr lang="en-US"/>
            </a:br>
            <a:r>
              <a:rPr lang="en-US"/>
              <a:t>text styles</a:t>
            </a:r>
            <a:endParaRPr lang="en-GB"/>
          </a:p>
        </p:txBody>
      </p:sp>
      <p:sp>
        <p:nvSpPr>
          <p:cNvPr id="3" name="Table Placeholder 28">
            <a:extLst>
              <a:ext uri="{FF2B5EF4-FFF2-40B4-BE49-F238E27FC236}">
                <a16:creationId xmlns:a16="http://schemas.microsoft.com/office/drawing/2014/main" id="{44D24C48-8DA4-6659-3BF1-A3B9150ECD4A}"/>
              </a:ext>
            </a:extLst>
          </p:cNvPr>
          <p:cNvSpPr>
            <a:spLocks noGrp="1"/>
          </p:cNvSpPr>
          <p:nvPr>
            <p:ph type="tbl" sz="quarter" idx="32"/>
          </p:nvPr>
        </p:nvSpPr>
        <p:spPr>
          <a:xfrm>
            <a:off x="584639" y="1402588"/>
            <a:ext cx="5109203" cy="2263246"/>
          </a:xfrm>
          <a:prstGeom prst="rect">
            <a:avLst/>
          </a:prstGeom>
        </p:spPr>
        <p:txBody>
          <a:bodyPr/>
          <a:lstStyle>
            <a:lvl1pPr marL="0" indent="0">
              <a:buFontTx/>
              <a:buNone/>
              <a:defRPr/>
            </a:lvl1pPr>
          </a:lstStyle>
          <a:p>
            <a:endParaRPr lang="en-GB" dirty="0"/>
          </a:p>
        </p:txBody>
      </p:sp>
      <p:sp>
        <p:nvSpPr>
          <p:cNvPr id="2" name="Holder 6">
            <a:extLst>
              <a:ext uri="{FF2B5EF4-FFF2-40B4-BE49-F238E27FC236}">
                <a16:creationId xmlns:a16="http://schemas.microsoft.com/office/drawing/2014/main" id="{8595329D-E357-5A2F-71BF-7701904AA99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92032584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22F0EE-6704-8EE3-E701-C9908FC238FB}"/>
              </a:ext>
            </a:extLst>
          </p:cNvPr>
          <p:cNvSpPr/>
          <p:nvPr userDrawn="1"/>
        </p:nvSpPr>
        <p:spPr>
          <a:xfrm>
            <a:off x="2460541" y="1633133"/>
            <a:ext cx="7290269" cy="765813"/>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8" y="2571449"/>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8" y="3509820"/>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8" y="4448191"/>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8" y="5386561"/>
            <a:ext cx="7289290"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4"/>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29" y="3752391"/>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29" y="469076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8" y="561957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pic>
        <p:nvPicPr>
          <p:cNvPr id="30" name="Picture 29">
            <a:extLst>
              <a:ext uri="{FF2B5EF4-FFF2-40B4-BE49-F238E27FC236}">
                <a16:creationId xmlns:a16="http://schemas.microsoft.com/office/drawing/2014/main" id="{A81EE5FB-69B0-9D7E-32F6-849AC554D21A}"/>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533166321"/>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_Title Only">
    <p:bg bwMode="auto">
      <p:bgPr>
        <a:solidFill>
          <a:srgbClr val="28282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13" name="Rectangle 12">
            <a:extLst>
              <a:ext uri="{FF2B5EF4-FFF2-40B4-BE49-F238E27FC236}">
                <a16:creationId xmlns:a16="http://schemas.microsoft.com/office/drawing/2014/main" id="{F28BFFC4-DD30-8312-B898-E5F2BC15B139}"/>
              </a:ext>
            </a:extLst>
          </p:cNvPr>
          <p:cNvSpPr/>
          <p:nvPr userDrawn="1"/>
        </p:nvSpPr>
        <p:spPr>
          <a:xfrm>
            <a:off x="2461527" y="1633078"/>
            <a:ext cx="7268946" cy="784521"/>
          </a:xfrm>
          <a:prstGeom prst="rect">
            <a:avLst/>
          </a:prstGeom>
          <a:gradFill>
            <a:gsLst>
              <a:gs pos="0">
                <a:srgbClr val="00863B"/>
              </a:gs>
              <a:gs pos="50000">
                <a:srgbClr val="50A522"/>
              </a:gs>
              <a:gs pos="10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8" y="2571449"/>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8" y="3509820"/>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8" y="444819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8" y="538656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4"/>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29" y="3752391"/>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29" y="4690763"/>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8" y="5619572"/>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pic>
        <p:nvPicPr>
          <p:cNvPr id="2" name="Picture 1">
            <a:extLst>
              <a:ext uri="{FF2B5EF4-FFF2-40B4-BE49-F238E27FC236}">
                <a16:creationId xmlns:a16="http://schemas.microsoft.com/office/drawing/2014/main" id="{E57EA86A-0662-530E-7C02-4FD743A927C4}"/>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832533679"/>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2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3" y="1390488"/>
            <a:ext cx="0" cy="4859110"/>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1B047A20-14A6-003A-F1B2-6BE846F1AE37}"/>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1" y="1390487"/>
            <a:ext cx="551745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071891697"/>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7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344063-6D16-0A8C-8B0D-6BF39018A477}"/>
              </a:ext>
            </a:extLst>
          </p:cNvPr>
          <p:cNvSpPr/>
          <p:nvPr userDrawn="1"/>
        </p:nvSpPr>
        <p:spPr>
          <a:xfrm>
            <a:off x="578546" y="1390488"/>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01834"/>
            <a:ext cx="9927025" cy="765813"/>
          </a:xfrm>
          <a:prstGeom prst="rect">
            <a:avLst/>
          </a:prstGeom>
        </p:spPr>
        <p:txBody>
          <a:bodyPr lIns="0"/>
          <a:lstStyle>
            <a:lvl1pPr algn="l">
              <a:lnSpc>
                <a:spcPct val="90000"/>
              </a:lnSpc>
              <a:defRPr lang="en-GB" sz="3638" b="1" i="0" spc="-85"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128314192"/>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8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9A7DB-3722-496C-A8E1-91F1B4CC8341}"/>
              </a:ext>
            </a:extLst>
          </p:cNvPr>
          <p:cNvSpPr/>
          <p:nvPr userDrawn="1"/>
        </p:nvSpPr>
        <p:spPr>
          <a:xfrm>
            <a:off x="578546" y="1393444"/>
            <a:ext cx="5517454" cy="781565"/>
          </a:xfrm>
          <a:prstGeom prst="rect">
            <a:avLst/>
          </a:prstGeom>
          <a:gradFill>
            <a:gsLst>
              <a:gs pos="0">
                <a:srgbClr val="CE143D"/>
              </a:gs>
              <a:gs pos="7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11232"/>
            <a:ext cx="9927025" cy="765813"/>
          </a:xfrm>
          <a:prstGeom prst="rect">
            <a:avLst/>
          </a:prstGeom>
        </p:spPr>
        <p:txBody>
          <a:bodyPr lIns="0"/>
          <a:lstStyle>
            <a:lvl1pPr algn="l">
              <a:lnSpc>
                <a:spcPct val="90000"/>
              </a:lnSpc>
              <a:defRPr lang="en-GB" sz="3638" b="1" i="0" spc="-85"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2974607006"/>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9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1DA05-9CF9-40BB-A88D-225E76F84A36}"/>
              </a:ext>
            </a:extLst>
          </p:cNvPr>
          <p:cNvSpPr/>
          <p:nvPr userDrawn="1"/>
        </p:nvSpPr>
        <p:spPr>
          <a:xfrm>
            <a:off x="578546" y="1390488"/>
            <a:ext cx="5517935" cy="784521"/>
          </a:xfrm>
          <a:prstGeom prst="rect">
            <a:avLst/>
          </a:prstGeom>
          <a:gradFill>
            <a:gsLst>
              <a:gs pos="0">
                <a:srgbClr val="0074C8"/>
              </a:gs>
              <a:gs pos="70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01834"/>
            <a:ext cx="9927025" cy="765813"/>
          </a:xfrm>
          <a:prstGeom prst="rect">
            <a:avLst/>
          </a:prstGeom>
        </p:spPr>
        <p:txBody>
          <a:bodyPr lIns="0"/>
          <a:lstStyle>
            <a:lvl1pPr algn="l">
              <a:lnSpc>
                <a:spcPct val="90000"/>
              </a:lnSpc>
              <a:defRPr lang="en-GB" sz="3638" b="1" i="0" spc="-85" dirty="0">
                <a:gradFill flip="none" rotWithShape="1">
                  <a:gsLst>
                    <a:gs pos="20000">
                      <a:srgbClr val="00838A"/>
                    </a:gs>
                    <a:gs pos="8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221526630"/>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3_Title Only">
    <p:bg bwMode="auto">
      <p:bgPr>
        <a:solidFill>
          <a:srgbClr val="282828"/>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9CBE3-0EB5-A029-DBA2-92518630C388}"/>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1pPr>
            <a:lvl2pPr marL="485209"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2pPr>
            <a:lvl3pPr marL="762482"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3pPr>
            <a:lvl4pPr marL="1039756"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4pPr>
            <a:lvl5pPr marL="1317030"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1pPr>
            <a:lvl2pPr marL="485209"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2pPr>
            <a:lvl3pPr marL="762482"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3pPr>
            <a:lvl4pPr marL="1039756"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4pPr>
            <a:lvl5pPr marL="1317030"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Oval 4">
            <a:extLst>
              <a:ext uri="{FF2B5EF4-FFF2-40B4-BE49-F238E27FC236}">
                <a16:creationId xmlns:a16="http://schemas.microsoft.com/office/drawing/2014/main" id="{6840EC33-55AC-469F-275B-5E1EC14143C9}"/>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383738"/>
                </a:solidFill>
                <a:effectLst/>
                <a:uLnTx/>
                <a:uFillTx/>
                <a:latin typeface="Poppins"/>
                <a:ea typeface="+mj-ea"/>
                <a:cs typeface="Poppins"/>
              </a:rPr>
              <a:t>&gt;</a:t>
            </a:r>
            <a:endParaRPr kumimoji="0" lang="en-GB" sz="5821" b="1" i="0" u="none" strike="noStrike" kern="0" cap="none" spc="-85" normalizeH="0" baseline="0" noProof="0" dirty="0">
              <a:ln>
                <a:noFill/>
              </a:ln>
              <a:solidFill>
                <a:srgbClr val="383738"/>
              </a:solidFill>
              <a:effectLst/>
              <a:uLnTx/>
              <a:uFillTx/>
              <a:latin typeface="Poppins"/>
              <a:ea typeface="+mj-ea"/>
              <a:cs typeface="Poppins"/>
            </a:endParaRPr>
          </a:p>
        </p:txBody>
      </p:sp>
      <p:pic>
        <p:nvPicPr>
          <p:cNvPr id="6" name="Picture 5">
            <a:extLst>
              <a:ext uri="{FF2B5EF4-FFF2-40B4-BE49-F238E27FC236}">
                <a16:creationId xmlns:a16="http://schemas.microsoft.com/office/drawing/2014/main" id="{98D958D7-4CD9-578F-D3C2-488D1E84123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98070423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4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2" y="1390488"/>
            <a:ext cx="0" cy="5029592"/>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B6CF0B55-7AF0-E7C4-421B-5E4715E5DD77}"/>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55875"/>
            <a:ext cx="9927025" cy="765813"/>
          </a:xfrm>
          <a:prstGeom prst="rect">
            <a:avLst/>
          </a:prstGeom>
        </p:spPr>
        <p:txBody>
          <a:bodyPr lIns="0"/>
          <a:lstStyle>
            <a:lvl1pPr algn="l">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67266" y="2359104"/>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18">
            <a:extLst>
              <a:ext uri="{FF2B5EF4-FFF2-40B4-BE49-F238E27FC236}">
                <a16:creationId xmlns:a16="http://schemas.microsoft.com/office/drawing/2014/main" id="{C9FC9F50-694E-90F7-8F7B-5C797D5B6E15}"/>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67266" y="3023682"/>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1" name="Text Placeholder 18">
            <a:extLst>
              <a:ext uri="{FF2B5EF4-FFF2-40B4-BE49-F238E27FC236}">
                <a16:creationId xmlns:a16="http://schemas.microsoft.com/office/drawing/2014/main" id="{78B30593-0C5C-8096-61E1-F05F24B385FD}"/>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67266" y="3688260"/>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3" name="Text Placeholder 18">
            <a:extLst>
              <a:ext uri="{FF2B5EF4-FFF2-40B4-BE49-F238E27FC236}">
                <a16:creationId xmlns:a16="http://schemas.microsoft.com/office/drawing/2014/main" id="{46C7CBEE-D02B-DBD0-E946-9CB371DE5D32}"/>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67266" y="4352837"/>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5" name="Text Placeholder 18">
            <a:extLst>
              <a:ext uri="{FF2B5EF4-FFF2-40B4-BE49-F238E27FC236}">
                <a16:creationId xmlns:a16="http://schemas.microsoft.com/office/drawing/2014/main" id="{98AE79DD-F54E-C9C2-4633-72538D975095}"/>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67266" y="5017415"/>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7" name="Text Placeholder 18">
            <a:extLst>
              <a:ext uri="{FF2B5EF4-FFF2-40B4-BE49-F238E27FC236}">
                <a16:creationId xmlns:a16="http://schemas.microsoft.com/office/drawing/2014/main" id="{94169ADC-CA60-C67F-BE7A-C34CC74E9BF0}"/>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67266" y="5689290"/>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9" name="Text Placeholder 18">
            <a:extLst>
              <a:ext uri="{FF2B5EF4-FFF2-40B4-BE49-F238E27FC236}">
                <a16:creationId xmlns:a16="http://schemas.microsoft.com/office/drawing/2014/main" id="{74D2D858-EFC3-1AA5-56DC-5E35545B9DFE}"/>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6869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33274"/>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9785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624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2700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9888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142487631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0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718CC-2679-0052-68A6-4B091E2DAFA1}"/>
              </a:ext>
            </a:extLst>
          </p:cNvPr>
          <p:cNvSpPr/>
          <p:nvPr userDrawn="1"/>
        </p:nvSpPr>
        <p:spPr>
          <a:xfrm>
            <a:off x="578546" y="1390488"/>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6" name="Text Placeholder 8">
            <a:extLst>
              <a:ext uri="{FF2B5EF4-FFF2-40B4-BE49-F238E27FC236}">
                <a16:creationId xmlns:a16="http://schemas.microsoft.com/office/drawing/2014/main" id="{1007DC92-5898-486A-CA5C-978A12E1881C}"/>
              </a:ext>
            </a:extLst>
          </p:cNvPr>
          <p:cNvSpPr>
            <a:spLocks noGrp="1"/>
          </p:cNvSpPr>
          <p:nvPr>
            <p:ph type="body" sz="quarter" idx="10" hasCustomPrompt="1"/>
          </p:nvPr>
        </p:nvSpPr>
        <p:spPr>
          <a:xfrm>
            <a:off x="578546" y="459594"/>
            <a:ext cx="9927025" cy="765813"/>
          </a:xfrm>
          <a:prstGeom prst="rect">
            <a:avLst/>
          </a:prstGeom>
        </p:spPr>
        <p:txBody>
          <a:bodyPr lIns="0"/>
          <a:lstStyle>
            <a:lvl1pPr algn="l">
              <a:lnSpc>
                <a:spcPct val="90000"/>
              </a:lnSpc>
              <a:defRPr lang="en-GB" sz="3638" b="1" i="0" spc="-85"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578546" y="2359104"/>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578546" y="3023682"/>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578546" y="368826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578546" y="4352837"/>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578546" y="5017415"/>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578546" y="568929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57145"/>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2172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8630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5087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1545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873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8" name="Text Placeholder 18">
            <a:extLst>
              <a:ext uri="{FF2B5EF4-FFF2-40B4-BE49-F238E27FC236}">
                <a16:creationId xmlns:a16="http://schemas.microsoft.com/office/drawing/2014/main" id="{1E4D13A9-562C-D8BF-8563-09543956FE3E}"/>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 name="Text Placeholder 18">
            <a:extLst>
              <a:ext uri="{FF2B5EF4-FFF2-40B4-BE49-F238E27FC236}">
                <a16:creationId xmlns:a16="http://schemas.microsoft.com/office/drawing/2014/main" id="{BD6BC9BE-F46A-9028-C8CC-D293CCA177E4}"/>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0" name="Text Placeholder 18">
            <a:extLst>
              <a:ext uri="{FF2B5EF4-FFF2-40B4-BE49-F238E27FC236}">
                <a16:creationId xmlns:a16="http://schemas.microsoft.com/office/drawing/2014/main" id="{E489BC9D-EEBD-BD01-6693-93BEB7A59938}"/>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1" name="Text Placeholder 18">
            <a:extLst>
              <a:ext uri="{FF2B5EF4-FFF2-40B4-BE49-F238E27FC236}">
                <a16:creationId xmlns:a16="http://schemas.microsoft.com/office/drawing/2014/main" id="{E90AD699-7B92-8088-4EEE-261009026B98}"/>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2" name="Text Placeholder 18">
            <a:extLst>
              <a:ext uri="{FF2B5EF4-FFF2-40B4-BE49-F238E27FC236}">
                <a16:creationId xmlns:a16="http://schemas.microsoft.com/office/drawing/2014/main" id="{36016127-988B-A88E-4999-FCF1077C79D3}"/>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3" name="Text Placeholder 18">
            <a:extLst>
              <a:ext uri="{FF2B5EF4-FFF2-40B4-BE49-F238E27FC236}">
                <a16:creationId xmlns:a16="http://schemas.microsoft.com/office/drawing/2014/main" id="{5E103F97-3F28-FA9D-AD47-F25F087056CD}"/>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Tree>
    <p:extLst>
      <p:ext uri="{BB962C8B-B14F-4D97-AF65-F5344CB8AC3E}">
        <p14:creationId xmlns:p14="http://schemas.microsoft.com/office/powerpoint/2010/main" val="1148053102"/>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 Only White BG">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0F458C-3ACB-3BD5-3CE0-6FF318612890}"/>
              </a:ext>
            </a:extLst>
          </p:cNvPr>
          <p:cNvSpPr/>
          <p:nvPr userDrawn="1"/>
        </p:nvSpPr>
        <p:spPr>
          <a:xfrm>
            <a:off x="6096000" y="-3851"/>
            <a:ext cx="6096000" cy="6861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8" y="942671"/>
            <a:ext cx="8108433" cy="1469758"/>
          </a:xfrm>
          <a:prstGeom prst="rect">
            <a:avLst/>
          </a:prstGeom>
        </p:spPr>
        <p:txBody>
          <a:bodyPr lIns="0"/>
          <a:lstStyle>
            <a:lvl1pPr>
              <a:lnSpc>
                <a:spcPct val="90000"/>
              </a:lnSpc>
              <a:defRPr lang="en-GB" sz="3275"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1" y="2411933"/>
            <a:ext cx="5108835"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5" name="Text Placeholder 4">
            <a:extLst>
              <a:ext uri="{FF2B5EF4-FFF2-40B4-BE49-F238E27FC236}">
                <a16:creationId xmlns:a16="http://schemas.microsoft.com/office/drawing/2014/main" id="{D3F9C93D-5348-CEDD-B1C6-A182B50F37ED}"/>
              </a:ext>
            </a:extLst>
          </p:cNvPr>
          <p:cNvSpPr>
            <a:spLocks noGrp="1"/>
          </p:cNvSpPr>
          <p:nvPr>
            <p:ph type="body" sz="quarter" idx="16"/>
          </p:nvPr>
        </p:nvSpPr>
        <p:spPr>
          <a:xfrm>
            <a:off x="6742955" y="1025700"/>
            <a:ext cx="4870447" cy="4851814"/>
          </a:xfrm>
          <a:prstGeom prst="rect">
            <a:avLst/>
          </a:prstGeom>
        </p:spPr>
        <p:txBody>
          <a:bodyPr/>
          <a:lstStyle>
            <a:lvl1pPr marL="129972" indent="-129972">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1pPr>
            <a:lvl2pPr marL="337927" indent="-129972">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2pPr>
            <a:lvl3pPr marL="545883" indent="-129972">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3pPr>
            <a:lvl4pPr marL="753838" indent="-129972">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4pPr>
            <a:lvl5pPr marL="961793" indent="-129972">
              <a:buClr>
                <a:srgbClr val="007C43"/>
              </a:buClr>
              <a:buFont typeface="Wingdings" panose="05000000000000000000" pitchFamily="2" charset="2"/>
              <a:buChar char="§"/>
              <a:defRPr>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Holder 6">
            <a:extLst>
              <a:ext uri="{FF2B5EF4-FFF2-40B4-BE49-F238E27FC236}">
                <a16:creationId xmlns:a16="http://schemas.microsoft.com/office/drawing/2014/main" id="{BD70ED5A-5674-FC1E-5B43-5FF015873BDA}"/>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024033557"/>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5_Title Only">
    <p:bg bwMode="auto">
      <p:bgPr>
        <a:solidFill>
          <a:srgbClr val="28282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13" name="Rectangle 12">
            <a:extLst>
              <a:ext uri="{FF2B5EF4-FFF2-40B4-BE49-F238E27FC236}">
                <a16:creationId xmlns:a16="http://schemas.microsoft.com/office/drawing/2014/main" id="{F28BFFC4-DD30-8312-B898-E5F2BC15B139}"/>
              </a:ext>
            </a:extLst>
          </p:cNvPr>
          <p:cNvSpPr/>
          <p:nvPr userDrawn="1"/>
        </p:nvSpPr>
        <p:spPr>
          <a:xfrm>
            <a:off x="2461527" y="1633078"/>
            <a:ext cx="7268946" cy="784521"/>
          </a:xfrm>
          <a:prstGeom prst="rect">
            <a:avLst/>
          </a:prstGeom>
          <a:gradFill>
            <a:gsLst>
              <a:gs pos="0">
                <a:srgbClr val="00863B"/>
              </a:gs>
              <a:gs pos="50000">
                <a:srgbClr val="50A522"/>
              </a:gs>
              <a:gs pos="10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8" y="2571449"/>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8" y="3509820"/>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8" y="444819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8" y="538656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4"/>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29" y="3752391"/>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29" y="4690763"/>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8" y="5619572"/>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pic>
        <p:nvPicPr>
          <p:cNvPr id="2" name="Picture 1">
            <a:extLst>
              <a:ext uri="{FF2B5EF4-FFF2-40B4-BE49-F238E27FC236}">
                <a16:creationId xmlns:a16="http://schemas.microsoft.com/office/drawing/2014/main" id="{E57EA86A-0662-530E-7C02-4FD743A927C4}"/>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Slide Number Placeholder 2">
            <a:extLst>
              <a:ext uri="{FF2B5EF4-FFF2-40B4-BE49-F238E27FC236}">
                <a16:creationId xmlns:a16="http://schemas.microsoft.com/office/drawing/2014/main" id="{A7FCB43D-F33B-B1D4-F845-4B75BDD62EFB}"/>
              </a:ext>
            </a:extLst>
          </p:cNvPr>
          <p:cNvSpPr>
            <a:spLocks noGrp="1"/>
          </p:cNvSpPr>
          <p:nvPr>
            <p:ph type="sldNum" sz="quarter" idx="4"/>
          </p:nvPr>
        </p:nvSpPr>
        <p:spPr>
          <a:xfrm>
            <a:off x="9030166" y="6444056"/>
            <a:ext cx="2804160" cy="130645"/>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975749133"/>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6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3" y="1390488"/>
            <a:ext cx="0" cy="4859110"/>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1B047A20-14A6-003A-F1B2-6BE846F1AE37}"/>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1" y="1390487"/>
            <a:ext cx="551745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Slide Number Placeholder 2">
            <a:extLst>
              <a:ext uri="{FF2B5EF4-FFF2-40B4-BE49-F238E27FC236}">
                <a16:creationId xmlns:a16="http://schemas.microsoft.com/office/drawing/2014/main" id="{2D9BBEBF-EBFD-492B-71E0-9137B24C6926}"/>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54063801"/>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1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344063-6D16-0A8C-8B0D-6BF39018A477}"/>
              </a:ext>
            </a:extLst>
          </p:cNvPr>
          <p:cNvSpPr/>
          <p:nvPr userDrawn="1"/>
        </p:nvSpPr>
        <p:spPr>
          <a:xfrm>
            <a:off x="578546" y="1390488"/>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01834"/>
            <a:ext cx="9927025" cy="765813"/>
          </a:xfrm>
          <a:prstGeom prst="rect">
            <a:avLst/>
          </a:prstGeom>
        </p:spPr>
        <p:txBody>
          <a:bodyPr lIns="0"/>
          <a:lstStyle>
            <a:lvl1pPr algn="l">
              <a:lnSpc>
                <a:spcPct val="90000"/>
              </a:lnSpc>
              <a:defRPr lang="en-GB" sz="3638" b="1" i="0" spc="-85"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Slide Number Placeholder 2">
            <a:extLst>
              <a:ext uri="{FF2B5EF4-FFF2-40B4-BE49-F238E27FC236}">
                <a16:creationId xmlns:a16="http://schemas.microsoft.com/office/drawing/2014/main" id="{1A6CAD04-1B28-F724-697E-6ADD81D12D4D}"/>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968725400"/>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12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9A7DB-3722-496C-A8E1-91F1B4CC8341}"/>
              </a:ext>
            </a:extLst>
          </p:cNvPr>
          <p:cNvSpPr/>
          <p:nvPr userDrawn="1"/>
        </p:nvSpPr>
        <p:spPr>
          <a:xfrm>
            <a:off x="578546" y="1393444"/>
            <a:ext cx="5517454" cy="781565"/>
          </a:xfrm>
          <a:prstGeom prst="rect">
            <a:avLst/>
          </a:prstGeom>
          <a:gradFill>
            <a:gsLst>
              <a:gs pos="0">
                <a:srgbClr val="CE143D"/>
              </a:gs>
              <a:gs pos="7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11232"/>
            <a:ext cx="9927025" cy="765813"/>
          </a:xfrm>
          <a:prstGeom prst="rect">
            <a:avLst/>
          </a:prstGeom>
        </p:spPr>
        <p:txBody>
          <a:bodyPr lIns="0"/>
          <a:lstStyle>
            <a:lvl1pPr algn="l">
              <a:lnSpc>
                <a:spcPct val="90000"/>
              </a:lnSpc>
              <a:defRPr lang="en-GB" sz="3638" b="1" i="0" spc="-85"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5" name="Slide Number Placeholder 2">
            <a:extLst>
              <a:ext uri="{FF2B5EF4-FFF2-40B4-BE49-F238E27FC236}">
                <a16:creationId xmlns:a16="http://schemas.microsoft.com/office/drawing/2014/main" id="{12660FD9-803E-15E9-4CA7-7214EC25C178}"/>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196463583"/>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13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1DA05-9CF9-40BB-A88D-225E76F84A36}"/>
              </a:ext>
            </a:extLst>
          </p:cNvPr>
          <p:cNvSpPr/>
          <p:nvPr userDrawn="1"/>
        </p:nvSpPr>
        <p:spPr>
          <a:xfrm>
            <a:off x="578546" y="1390488"/>
            <a:ext cx="5517935" cy="784521"/>
          </a:xfrm>
          <a:prstGeom prst="rect">
            <a:avLst/>
          </a:prstGeom>
          <a:gradFill>
            <a:gsLst>
              <a:gs pos="0">
                <a:srgbClr val="0074C8"/>
              </a:gs>
              <a:gs pos="70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01834"/>
            <a:ext cx="9927025" cy="765813"/>
          </a:xfrm>
          <a:prstGeom prst="rect">
            <a:avLst/>
          </a:prstGeom>
        </p:spPr>
        <p:txBody>
          <a:bodyPr lIns="0"/>
          <a:lstStyle>
            <a:lvl1pPr algn="l">
              <a:lnSpc>
                <a:spcPct val="90000"/>
              </a:lnSpc>
              <a:defRPr lang="en-GB" sz="3638" b="1" i="0" spc="-85" dirty="0">
                <a:gradFill flip="none" rotWithShape="1">
                  <a:gsLst>
                    <a:gs pos="20000">
                      <a:srgbClr val="00838A"/>
                    </a:gs>
                    <a:gs pos="8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282828"/>
                </a:solidFill>
                <a:effectLst/>
                <a:uLnTx/>
                <a:uFillTx/>
                <a:latin typeface="Poppins"/>
                <a:ea typeface="+mj-ea"/>
                <a:cs typeface="Poppins"/>
              </a:rPr>
              <a:t>&gt;</a:t>
            </a:r>
            <a:endParaRPr kumimoji="0" lang="en-GB" sz="5821" b="1" i="0" u="none" strike="noStrike" kern="0" cap="none" spc="-85"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1pPr>
            <a:lvl2pPr marL="485209"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2pPr>
            <a:lvl3pPr marL="762482"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3pPr>
            <a:lvl4pPr marL="1039756"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4pPr>
            <a:lvl5pPr marL="1317030" indent="-207935" algn="l">
              <a:lnSpc>
                <a:spcPct val="150000"/>
              </a:lnSpc>
              <a:buClr>
                <a:srgbClr val="007C43"/>
              </a:buClr>
              <a:buFont typeface="Wingdings" panose="05000000000000000000" pitchFamily="2" charset="2"/>
              <a:buChar char="§"/>
              <a:defRPr sz="1455">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Slide Number Placeholder 2">
            <a:extLst>
              <a:ext uri="{FF2B5EF4-FFF2-40B4-BE49-F238E27FC236}">
                <a16:creationId xmlns:a16="http://schemas.microsoft.com/office/drawing/2014/main" id="{FE21FD56-0424-BEF5-1DA0-589263F948DA}"/>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131793936"/>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4_Title Only">
    <p:bg bwMode="auto">
      <p:bgPr>
        <a:solidFill>
          <a:srgbClr val="282828"/>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9CBE3-0EB5-A029-DBA2-92518630C388}"/>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rgbClr val="383738"/>
                </a:solidFill>
                <a:latin typeface="Poppins"/>
                <a:cs typeface="Poppins"/>
              </a:defRPr>
            </a:lvl1pPr>
          </a:lstStyle>
          <a:p>
            <a:pPr marL="7702" marR="328877" lvl="0">
              <a:lnSpc>
                <a:spcPts val="1831"/>
              </a:lnSpc>
              <a:spcBef>
                <a:spcPts val="2514"/>
              </a:spcBef>
            </a:pPr>
            <a:r>
              <a:rPr lang="en-US"/>
              <a:t>Click to edit</a:t>
            </a: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29" y="2333491"/>
            <a:ext cx="4920119" cy="3742828"/>
          </a:xfrm>
          <a:prstGeom prst="rect">
            <a:avLst/>
          </a:prstGeom>
        </p:spPr>
        <p:txBody>
          <a:bodyPr/>
          <a:lstStyle>
            <a:lvl1pPr marL="207935"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1pPr>
            <a:lvl2pPr marL="485209"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2pPr>
            <a:lvl3pPr marL="762482"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3pPr>
            <a:lvl4pPr marL="1039756"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4pPr>
            <a:lvl5pPr marL="1317030"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0" y="2333491"/>
            <a:ext cx="4920119" cy="3742828"/>
          </a:xfrm>
          <a:prstGeom prst="rect">
            <a:avLst/>
          </a:prstGeom>
        </p:spPr>
        <p:txBody>
          <a:bodyPr/>
          <a:lstStyle>
            <a:lvl1pPr marL="207935"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1pPr>
            <a:lvl2pPr marL="485209"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2pPr>
            <a:lvl3pPr marL="762482"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3pPr>
            <a:lvl4pPr marL="1039756"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4pPr>
            <a:lvl5pPr marL="1317030" indent="-207935" algn="l">
              <a:lnSpc>
                <a:spcPct val="150000"/>
              </a:lnSpc>
              <a:buClr>
                <a:srgbClr val="75B94E"/>
              </a:buClr>
              <a:buFont typeface="Wingdings" panose="05000000000000000000" pitchFamily="2" charset="2"/>
              <a:buChar char="§"/>
              <a:defRPr sz="1455">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Oval 4">
            <a:extLst>
              <a:ext uri="{FF2B5EF4-FFF2-40B4-BE49-F238E27FC236}">
                <a16:creationId xmlns:a16="http://schemas.microsoft.com/office/drawing/2014/main" id="{6840EC33-55AC-469F-275B-5E1EC14143C9}"/>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383738"/>
                </a:solidFill>
                <a:effectLst/>
                <a:uLnTx/>
                <a:uFillTx/>
                <a:latin typeface="Poppins"/>
                <a:ea typeface="+mj-ea"/>
                <a:cs typeface="Poppins"/>
              </a:rPr>
              <a:t>&gt;</a:t>
            </a:r>
            <a:endParaRPr kumimoji="0" lang="en-GB" sz="5821" b="1" i="0" u="none" strike="noStrike" kern="0" cap="none" spc="-85" normalizeH="0" baseline="0" noProof="0" dirty="0">
              <a:ln>
                <a:noFill/>
              </a:ln>
              <a:solidFill>
                <a:srgbClr val="383738"/>
              </a:solidFill>
              <a:effectLst/>
              <a:uLnTx/>
              <a:uFillTx/>
              <a:latin typeface="Poppins"/>
              <a:ea typeface="+mj-ea"/>
              <a:cs typeface="Poppins"/>
            </a:endParaRPr>
          </a:p>
        </p:txBody>
      </p:sp>
      <p:pic>
        <p:nvPicPr>
          <p:cNvPr id="6" name="Picture 5">
            <a:extLst>
              <a:ext uri="{FF2B5EF4-FFF2-40B4-BE49-F238E27FC236}">
                <a16:creationId xmlns:a16="http://schemas.microsoft.com/office/drawing/2014/main" id="{98D958D7-4CD9-578F-D3C2-488D1E84123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Slide Number Placeholder 2">
            <a:extLst>
              <a:ext uri="{FF2B5EF4-FFF2-40B4-BE49-F238E27FC236}">
                <a16:creationId xmlns:a16="http://schemas.microsoft.com/office/drawing/2014/main" id="{AA2423B1-C72E-25EA-79D4-45D9C3B96054}"/>
              </a:ext>
            </a:extLst>
          </p:cNvPr>
          <p:cNvSpPr>
            <a:spLocks noGrp="1"/>
          </p:cNvSpPr>
          <p:nvPr>
            <p:ph type="sldNum" sz="quarter" idx="4"/>
          </p:nvPr>
        </p:nvSpPr>
        <p:spPr>
          <a:xfrm>
            <a:off x="9030166" y="6444056"/>
            <a:ext cx="2804160" cy="130645"/>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707055713"/>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5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2" y="1390488"/>
            <a:ext cx="0" cy="5029592"/>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B6CF0B55-7AF0-E7C4-421B-5E4715E5DD77}"/>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455875"/>
            <a:ext cx="9927025" cy="765813"/>
          </a:xfrm>
          <a:prstGeom prst="rect">
            <a:avLst/>
          </a:prstGeom>
        </p:spPr>
        <p:txBody>
          <a:bodyPr lIns="0"/>
          <a:lstStyle>
            <a:lvl1pPr algn="l">
              <a:lnSpc>
                <a:spcPct val="90000"/>
              </a:lnSpc>
              <a:defRPr lang="en-GB" sz="3638" b="1" i="0" spc="-85"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67266" y="2359104"/>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18">
            <a:extLst>
              <a:ext uri="{FF2B5EF4-FFF2-40B4-BE49-F238E27FC236}">
                <a16:creationId xmlns:a16="http://schemas.microsoft.com/office/drawing/2014/main" id="{C9FC9F50-694E-90F7-8F7B-5C797D5B6E15}"/>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67266" y="3023682"/>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1" name="Text Placeholder 18">
            <a:extLst>
              <a:ext uri="{FF2B5EF4-FFF2-40B4-BE49-F238E27FC236}">
                <a16:creationId xmlns:a16="http://schemas.microsoft.com/office/drawing/2014/main" id="{78B30593-0C5C-8096-61E1-F05F24B385FD}"/>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67266" y="3688260"/>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3" name="Text Placeholder 18">
            <a:extLst>
              <a:ext uri="{FF2B5EF4-FFF2-40B4-BE49-F238E27FC236}">
                <a16:creationId xmlns:a16="http://schemas.microsoft.com/office/drawing/2014/main" id="{46C7CBEE-D02B-DBD0-E946-9CB371DE5D32}"/>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67266" y="4352837"/>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5" name="Text Placeholder 18">
            <a:extLst>
              <a:ext uri="{FF2B5EF4-FFF2-40B4-BE49-F238E27FC236}">
                <a16:creationId xmlns:a16="http://schemas.microsoft.com/office/drawing/2014/main" id="{98AE79DD-F54E-C9C2-4633-72538D975095}"/>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67266" y="5017415"/>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7" name="Text Placeholder 18">
            <a:extLst>
              <a:ext uri="{FF2B5EF4-FFF2-40B4-BE49-F238E27FC236}">
                <a16:creationId xmlns:a16="http://schemas.microsoft.com/office/drawing/2014/main" id="{94169ADC-CA60-C67F-BE7A-C34CC74E9BF0}"/>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67266" y="5689290"/>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9" name="Text Placeholder 18">
            <a:extLst>
              <a:ext uri="{FF2B5EF4-FFF2-40B4-BE49-F238E27FC236}">
                <a16:creationId xmlns:a16="http://schemas.microsoft.com/office/drawing/2014/main" id="{74D2D858-EFC3-1AA5-56DC-5E35545B9DFE}"/>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6869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33274"/>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9785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624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2700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9888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Slide Number Placeholder 2">
            <a:extLst>
              <a:ext uri="{FF2B5EF4-FFF2-40B4-BE49-F238E27FC236}">
                <a16:creationId xmlns:a16="http://schemas.microsoft.com/office/drawing/2014/main" id="{4FC80838-9F8E-C32B-9004-215813646D1C}"/>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865635963"/>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6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718CC-2679-0052-68A6-4B091E2DAFA1}"/>
              </a:ext>
            </a:extLst>
          </p:cNvPr>
          <p:cNvSpPr/>
          <p:nvPr userDrawn="1"/>
        </p:nvSpPr>
        <p:spPr>
          <a:xfrm>
            <a:off x="578546" y="1390488"/>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6" name="Text Placeholder 8">
            <a:extLst>
              <a:ext uri="{FF2B5EF4-FFF2-40B4-BE49-F238E27FC236}">
                <a16:creationId xmlns:a16="http://schemas.microsoft.com/office/drawing/2014/main" id="{1007DC92-5898-486A-CA5C-978A12E1881C}"/>
              </a:ext>
            </a:extLst>
          </p:cNvPr>
          <p:cNvSpPr>
            <a:spLocks noGrp="1"/>
          </p:cNvSpPr>
          <p:nvPr>
            <p:ph type="body" sz="quarter" idx="10" hasCustomPrompt="1"/>
          </p:nvPr>
        </p:nvSpPr>
        <p:spPr>
          <a:xfrm>
            <a:off x="578546" y="459594"/>
            <a:ext cx="9927025" cy="765813"/>
          </a:xfrm>
          <a:prstGeom prst="rect">
            <a:avLst/>
          </a:prstGeom>
        </p:spPr>
        <p:txBody>
          <a:bodyPr lIns="0"/>
          <a:lstStyle>
            <a:lvl1pPr algn="l">
              <a:lnSpc>
                <a:spcPct val="90000"/>
              </a:lnSpc>
              <a:defRPr lang="en-GB" sz="3638" b="1" i="0" spc="-85"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578546" y="2359104"/>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578546" y="3023682"/>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578546" y="368826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578546" y="4352837"/>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578546" y="5017415"/>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578546" y="568929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57145"/>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2172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8630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5087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1545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873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8" name="Text Placeholder 18">
            <a:extLst>
              <a:ext uri="{FF2B5EF4-FFF2-40B4-BE49-F238E27FC236}">
                <a16:creationId xmlns:a16="http://schemas.microsoft.com/office/drawing/2014/main" id="{1E4D13A9-562C-D8BF-8563-09543956FE3E}"/>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 name="Text Placeholder 18">
            <a:extLst>
              <a:ext uri="{FF2B5EF4-FFF2-40B4-BE49-F238E27FC236}">
                <a16:creationId xmlns:a16="http://schemas.microsoft.com/office/drawing/2014/main" id="{BD6BC9BE-F46A-9028-C8CC-D293CCA177E4}"/>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0" name="Text Placeholder 18">
            <a:extLst>
              <a:ext uri="{FF2B5EF4-FFF2-40B4-BE49-F238E27FC236}">
                <a16:creationId xmlns:a16="http://schemas.microsoft.com/office/drawing/2014/main" id="{E489BC9D-EEBD-BD01-6693-93BEB7A59938}"/>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1" name="Text Placeholder 18">
            <a:extLst>
              <a:ext uri="{FF2B5EF4-FFF2-40B4-BE49-F238E27FC236}">
                <a16:creationId xmlns:a16="http://schemas.microsoft.com/office/drawing/2014/main" id="{E90AD699-7B92-8088-4EEE-261009026B98}"/>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2" name="Text Placeholder 18">
            <a:extLst>
              <a:ext uri="{FF2B5EF4-FFF2-40B4-BE49-F238E27FC236}">
                <a16:creationId xmlns:a16="http://schemas.microsoft.com/office/drawing/2014/main" id="{36016127-988B-A88E-4999-FCF1077C79D3}"/>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3" name="Text Placeholder 18">
            <a:extLst>
              <a:ext uri="{FF2B5EF4-FFF2-40B4-BE49-F238E27FC236}">
                <a16:creationId xmlns:a16="http://schemas.microsoft.com/office/drawing/2014/main" id="{5E103F97-3F28-FA9D-AD47-F25F087056CD}"/>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6" name="Slide Number Placeholder 2">
            <a:extLst>
              <a:ext uri="{FF2B5EF4-FFF2-40B4-BE49-F238E27FC236}">
                <a16:creationId xmlns:a16="http://schemas.microsoft.com/office/drawing/2014/main" id="{B43DF046-6580-EAA6-FCCE-7887B4D159B7}"/>
              </a:ext>
            </a:extLst>
          </p:cNvPr>
          <p:cNvSpPr>
            <a:spLocks noGrp="1"/>
          </p:cNvSpPr>
          <p:nvPr>
            <p:ph type="sldNum" sz="quarter" idx="4"/>
          </p:nvPr>
        </p:nvSpPr>
        <p:spPr>
          <a:xfrm>
            <a:off x="9030166" y="6444056"/>
            <a:ext cx="2804160" cy="130645"/>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312565156"/>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7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49526D-781C-40CB-BA6A-E72F59C58DCA}"/>
              </a:ext>
            </a:extLst>
          </p:cNvPr>
          <p:cNvSpPr/>
          <p:nvPr userDrawn="1"/>
        </p:nvSpPr>
        <p:spPr>
          <a:xfrm>
            <a:off x="578546" y="1393444"/>
            <a:ext cx="5517454" cy="781565"/>
          </a:xfrm>
          <a:prstGeom prst="rect">
            <a:avLst/>
          </a:prstGeom>
          <a:gradFill>
            <a:gsLst>
              <a:gs pos="0">
                <a:srgbClr val="CE143D"/>
              </a:gs>
              <a:gs pos="7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Text Placeholder 8">
            <a:extLst>
              <a:ext uri="{FF2B5EF4-FFF2-40B4-BE49-F238E27FC236}">
                <a16:creationId xmlns:a16="http://schemas.microsoft.com/office/drawing/2014/main" id="{81D29C53-A72E-0CB9-8839-BB6AB7C07A22}"/>
              </a:ext>
            </a:extLst>
          </p:cNvPr>
          <p:cNvSpPr>
            <a:spLocks noGrp="1"/>
          </p:cNvSpPr>
          <p:nvPr>
            <p:ph type="body" sz="quarter" idx="10" hasCustomPrompt="1"/>
          </p:nvPr>
        </p:nvSpPr>
        <p:spPr>
          <a:xfrm>
            <a:off x="578546" y="457440"/>
            <a:ext cx="9927025" cy="765813"/>
          </a:xfrm>
          <a:prstGeom prst="rect">
            <a:avLst/>
          </a:prstGeom>
        </p:spPr>
        <p:txBody>
          <a:bodyPr lIns="0"/>
          <a:lstStyle>
            <a:lvl1pPr algn="l">
              <a:lnSpc>
                <a:spcPct val="90000"/>
              </a:lnSpc>
              <a:defRPr lang="en-GB" sz="3638" b="1" i="0" spc="-85"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578546" y="2359104"/>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9" name="Text Placeholder 18">
            <a:extLst>
              <a:ext uri="{FF2B5EF4-FFF2-40B4-BE49-F238E27FC236}">
                <a16:creationId xmlns:a16="http://schemas.microsoft.com/office/drawing/2014/main" id="{C9FC9F50-694E-90F7-8F7B-5C797D5B6E15}"/>
              </a:ext>
            </a:extLst>
          </p:cNvPr>
          <p:cNvSpPr>
            <a:spLocks noGrp="1"/>
          </p:cNvSpPr>
          <p:nvPr>
            <p:ph type="body" sz="quarter" idx="18" hasCustomPrompt="1"/>
          </p:nvPr>
        </p:nvSpPr>
        <p:spPr>
          <a:xfrm>
            <a:off x="726411" y="2430073"/>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578546" y="3023682"/>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1" name="Text Placeholder 18">
            <a:extLst>
              <a:ext uri="{FF2B5EF4-FFF2-40B4-BE49-F238E27FC236}">
                <a16:creationId xmlns:a16="http://schemas.microsoft.com/office/drawing/2014/main" id="{78B30593-0C5C-8096-61E1-F05F24B385FD}"/>
              </a:ext>
            </a:extLst>
          </p:cNvPr>
          <p:cNvSpPr>
            <a:spLocks noGrp="1"/>
          </p:cNvSpPr>
          <p:nvPr>
            <p:ph type="body" sz="quarter" idx="19" hasCustomPrompt="1"/>
          </p:nvPr>
        </p:nvSpPr>
        <p:spPr>
          <a:xfrm>
            <a:off x="726411" y="3094651"/>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578546" y="368826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3" name="Text Placeholder 18">
            <a:extLst>
              <a:ext uri="{FF2B5EF4-FFF2-40B4-BE49-F238E27FC236}">
                <a16:creationId xmlns:a16="http://schemas.microsoft.com/office/drawing/2014/main" id="{46C7CBEE-D02B-DBD0-E946-9CB371DE5D32}"/>
              </a:ext>
            </a:extLst>
          </p:cNvPr>
          <p:cNvSpPr>
            <a:spLocks noGrp="1"/>
          </p:cNvSpPr>
          <p:nvPr>
            <p:ph type="body" sz="quarter" idx="20" hasCustomPrompt="1"/>
          </p:nvPr>
        </p:nvSpPr>
        <p:spPr>
          <a:xfrm>
            <a:off x="726411" y="3759229"/>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578546" y="4352837"/>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5" name="Text Placeholder 18">
            <a:extLst>
              <a:ext uri="{FF2B5EF4-FFF2-40B4-BE49-F238E27FC236}">
                <a16:creationId xmlns:a16="http://schemas.microsoft.com/office/drawing/2014/main" id="{98AE79DD-F54E-C9C2-4633-72538D975095}"/>
              </a:ext>
            </a:extLst>
          </p:cNvPr>
          <p:cNvSpPr>
            <a:spLocks noGrp="1"/>
          </p:cNvSpPr>
          <p:nvPr>
            <p:ph type="body" sz="quarter" idx="21" hasCustomPrompt="1"/>
          </p:nvPr>
        </p:nvSpPr>
        <p:spPr>
          <a:xfrm>
            <a:off x="726411" y="4423807"/>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578546" y="5017415"/>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7" name="Text Placeholder 18">
            <a:extLst>
              <a:ext uri="{FF2B5EF4-FFF2-40B4-BE49-F238E27FC236}">
                <a16:creationId xmlns:a16="http://schemas.microsoft.com/office/drawing/2014/main" id="{94169ADC-CA60-C67F-BE7A-C34CC74E9BF0}"/>
              </a:ext>
            </a:extLst>
          </p:cNvPr>
          <p:cNvSpPr>
            <a:spLocks noGrp="1"/>
          </p:cNvSpPr>
          <p:nvPr>
            <p:ph type="body" sz="quarter" idx="22" hasCustomPrompt="1"/>
          </p:nvPr>
        </p:nvSpPr>
        <p:spPr>
          <a:xfrm>
            <a:off x="726411" y="508838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578546" y="5689290"/>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9" name="Text Placeholder 18">
            <a:extLst>
              <a:ext uri="{FF2B5EF4-FFF2-40B4-BE49-F238E27FC236}">
                <a16:creationId xmlns:a16="http://schemas.microsoft.com/office/drawing/2014/main" id="{74D2D858-EFC3-1AA5-56DC-5E35545B9DFE}"/>
              </a:ext>
            </a:extLst>
          </p:cNvPr>
          <p:cNvSpPr>
            <a:spLocks noGrp="1"/>
          </p:cNvSpPr>
          <p:nvPr>
            <p:ph type="body" sz="quarter" idx="23" hasCustomPrompt="1"/>
          </p:nvPr>
        </p:nvSpPr>
        <p:spPr>
          <a:xfrm>
            <a:off x="726411" y="5760259"/>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430073"/>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094651"/>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759229"/>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423807"/>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088384"/>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760259"/>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Tree>
    <p:extLst>
      <p:ext uri="{BB962C8B-B14F-4D97-AF65-F5344CB8AC3E}">
        <p14:creationId xmlns:p14="http://schemas.microsoft.com/office/powerpoint/2010/main" val="3173798747"/>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18_Title Only">
    <p:bg bwMode="auto">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8F699-DA39-E172-DE3D-C1C13EBFAFE8}"/>
              </a:ext>
            </a:extLst>
          </p:cNvPr>
          <p:cNvSpPr/>
          <p:nvPr userDrawn="1"/>
        </p:nvSpPr>
        <p:spPr>
          <a:xfrm>
            <a:off x="6225303" y="2359104"/>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0" name="Rectangle 19">
            <a:extLst>
              <a:ext uri="{FF2B5EF4-FFF2-40B4-BE49-F238E27FC236}">
                <a16:creationId xmlns:a16="http://schemas.microsoft.com/office/drawing/2014/main" id="{7D4AA341-F49D-91D7-895B-6BDD86F9487C}"/>
              </a:ext>
            </a:extLst>
          </p:cNvPr>
          <p:cNvSpPr/>
          <p:nvPr userDrawn="1"/>
        </p:nvSpPr>
        <p:spPr>
          <a:xfrm>
            <a:off x="6225303" y="3023682"/>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B0E9C0EA-4325-A6D0-53B1-E76FA5990B04}"/>
              </a:ext>
            </a:extLst>
          </p:cNvPr>
          <p:cNvSpPr/>
          <p:nvPr userDrawn="1"/>
        </p:nvSpPr>
        <p:spPr>
          <a:xfrm>
            <a:off x="6225303" y="368826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2" name="Rectangle 21">
            <a:extLst>
              <a:ext uri="{FF2B5EF4-FFF2-40B4-BE49-F238E27FC236}">
                <a16:creationId xmlns:a16="http://schemas.microsoft.com/office/drawing/2014/main" id="{0F90B8BF-8432-99BC-60EA-5FE208BF3E5C}"/>
              </a:ext>
            </a:extLst>
          </p:cNvPr>
          <p:cNvSpPr/>
          <p:nvPr userDrawn="1"/>
        </p:nvSpPr>
        <p:spPr>
          <a:xfrm>
            <a:off x="6225303" y="4352837"/>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3" name="Rectangle 22">
            <a:extLst>
              <a:ext uri="{FF2B5EF4-FFF2-40B4-BE49-F238E27FC236}">
                <a16:creationId xmlns:a16="http://schemas.microsoft.com/office/drawing/2014/main" id="{0C6AF5DF-1B1E-3492-A1D6-93F7EB04207F}"/>
              </a:ext>
            </a:extLst>
          </p:cNvPr>
          <p:cNvSpPr/>
          <p:nvPr userDrawn="1"/>
        </p:nvSpPr>
        <p:spPr>
          <a:xfrm>
            <a:off x="6225303" y="501741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4" name="Rectangle 23">
            <a:extLst>
              <a:ext uri="{FF2B5EF4-FFF2-40B4-BE49-F238E27FC236}">
                <a16:creationId xmlns:a16="http://schemas.microsoft.com/office/drawing/2014/main" id="{B3CCEBDA-EB3F-758B-0114-27C94693EEC0}"/>
              </a:ext>
            </a:extLst>
          </p:cNvPr>
          <p:cNvSpPr/>
          <p:nvPr userDrawn="1"/>
        </p:nvSpPr>
        <p:spPr>
          <a:xfrm>
            <a:off x="6225303" y="5689290"/>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Rectangle 1">
            <a:extLst>
              <a:ext uri="{FF2B5EF4-FFF2-40B4-BE49-F238E27FC236}">
                <a16:creationId xmlns:a16="http://schemas.microsoft.com/office/drawing/2014/main" id="{413FA371-0EB6-8CB2-768C-5A35A61B3B52}"/>
              </a:ext>
            </a:extLst>
          </p:cNvPr>
          <p:cNvSpPr/>
          <p:nvPr userDrawn="1"/>
        </p:nvSpPr>
        <p:spPr>
          <a:xfrm>
            <a:off x="578546" y="1390488"/>
            <a:ext cx="5517935" cy="784521"/>
          </a:xfrm>
          <a:prstGeom prst="rect">
            <a:avLst/>
          </a:prstGeom>
          <a:gradFill>
            <a:gsLst>
              <a:gs pos="0">
                <a:srgbClr val="0074C8"/>
              </a:gs>
              <a:gs pos="70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6" name="Text Placeholder 8">
            <a:extLst>
              <a:ext uri="{FF2B5EF4-FFF2-40B4-BE49-F238E27FC236}">
                <a16:creationId xmlns:a16="http://schemas.microsoft.com/office/drawing/2014/main" id="{0B316BE3-48F2-02B9-C633-43FECFF547E2}"/>
              </a:ext>
            </a:extLst>
          </p:cNvPr>
          <p:cNvSpPr>
            <a:spLocks noGrp="1"/>
          </p:cNvSpPr>
          <p:nvPr>
            <p:ph type="body" sz="quarter" idx="10" hasCustomPrompt="1"/>
          </p:nvPr>
        </p:nvSpPr>
        <p:spPr>
          <a:xfrm>
            <a:off x="578546" y="459594"/>
            <a:ext cx="9927025" cy="765813"/>
          </a:xfrm>
          <a:prstGeom prst="rect">
            <a:avLst/>
          </a:prstGeom>
        </p:spPr>
        <p:txBody>
          <a:bodyPr lIns="0"/>
          <a:lstStyle>
            <a:lvl1pPr algn="l">
              <a:lnSpc>
                <a:spcPct val="90000"/>
              </a:lnSpc>
              <a:defRPr lang="en-GB" sz="3638" b="1" i="0" spc="-85" dirty="0">
                <a:gradFill flip="none" rotWithShape="1">
                  <a:gsLst>
                    <a:gs pos="20000">
                      <a:srgbClr val="00838A"/>
                    </a:gs>
                    <a:gs pos="80000">
                      <a:srgbClr val="68A445"/>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51650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88339" y="2359104"/>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88339" y="3023682"/>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88339" y="3688260"/>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88339" y="4352837"/>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88339" y="5017415"/>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88339" y="5689290"/>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57145"/>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21722"/>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8630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50878"/>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15456"/>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87330"/>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8" name="Text Placeholder 18">
            <a:extLst>
              <a:ext uri="{FF2B5EF4-FFF2-40B4-BE49-F238E27FC236}">
                <a16:creationId xmlns:a16="http://schemas.microsoft.com/office/drawing/2014/main" id="{FF2CFD2F-DC7D-82FC-1EB8-5A68021E1216}"/>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 name="Text Placeholder 18">
            <a:extLst>
              <a:ext uri="{FF2B5EF4-FFF2-40B4-BE49-F238E27FC236}">
                <a16:creationId xmlns:a16="http://schemas.microsoft.com/office/drawing/2014/main" id="{216FF7DF-6D2E-2523-575F-C94EAF4691AA}"/>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0" name="Text Placeholder 18">
            <a:extLst>
              <a:ext uri="{FF2B5EF4-FFF2-40B4-BE49-F238E27FC236}">
                <a16:creationId xmlns:a16="http://schemas.microsoft.com/office/drawing/2014/main" id="{86FD3358-81B0-7378-6BF7-79DA1B02DFA7}"/>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1" name="Text Placeholder 18">
            <a:extLst>
              <a:ext uri="{FF2B5EF4-FFF2-40B4-BE49-F238E27FC236}">
                <a16:creationId xmlns:a16="http://schemas.microsoft.com/office/drawing/2014/main" id="{1A7C45E9-8822-833A-5A3C-51DFE4B40F44}"/>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2" name="Text Placeholder 18">
            <a:extLst>
              <a:ext uri="{FF2B5EF4-FFF2-40B4-BE49-F238E27FC236}">
                <a16:creationId xmlns:a16="http://schemas.microsoft.com/office/drawing/2014/main" id="{3C95FB88-4102-E343-A086-09C11D3B16F3}"/>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3" name="Text Placeholder 18">
            <a:extLst>
              <a:ext uri="{FF2B5EF4-FFF2-40B4-BE49-F238E27FC236}">
                <a16:creationId xmlns:a16="http://schemas.microsoft.com/office/drawing/2014/main" id="{85B1B338-E6A5-14B6-2A7B-6ECE78B76E31}"/>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Tree>
    <p:extLst>
      <p:ext uri="{BB962C8B-B14F-4D97-AF65-F5344CB8AC3E}">
        <p14:creationId xmlns:p14="http://schemas.microsoft.com/office/powerpoint/2010/main" val="956969259"/>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hite BG plus Image">
    <p:bg>
      <p:bgPr>
        <a:solidFill>
          <a:srgbClr val="FFFFF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E8873-3A0B-4659-FCED-6C8C0A82237C}"/>
              </a:ext>
            </a:extLst>
          </p:cNvPr>
          <p:cNvSpPr>
            <a:spLocks noGrp="1"/>
          </p:cNvSpPr>
          <p:nvPr>
            <p:ph type="pic" sz="quarter" idx="16"/>
          </p:nvPr>
        </p:nvSpPr>
        <p:spPr>
          <a:xfrm>
            <a:off x="6096000" y="0"/>
            <a:ext cx="6094075" cy="6858000"/>
          </a:xfrm>
          <a:prstGeom prst="rect">
            <a:avLst/>
          </a:prstGeom>
        </p:spPr>
        <p:txBody>
          <a:bodyPr/>
          <a:lstStyle/>
          <a:p>
            <a:endParaRPr lang="en-GB"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9" y="564120"/>
            <a:ext cx="5055343" cy="1469758"/>
          </a:xfrm>
          <a:prstGeom prst="rect">
            <a:avLst/>
          </a:prstGeom>
        </p:spPr>
        <p:txBody>
          <a:bodyPr lIns="0"/>
          <a:lstStyle>
            <a:lvl1pPr>
              <a:lnSpc>
                <a:spcPct val="90000"/>
              </a:lnSpc>
              <a:defRPr lang="en-GB" sz="3275"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1" y="2180894"/>
            <a:ext cx="5108835"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6AD07F42-B339-88B7-5CE5-5010328B4B2E}"/>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33790979"/>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9_Title Only">
    <p:bg bwMode="auto">
      <p:bgPr>
        <a:solidFill>
          <a:srgbClr val="282828"/>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C1D933-4030-3474-3018-B843CB88011A}"/>
              </a:ext>
            </a:extLst>
          </p:cNvPr>
          <p:cNvSpPr/>
          <p:nvPr userDrawn="1"/>
        </p:nvSpPr>
        <p:spPr>
          <a:xfrm>
            <a:off x="578547" y="1390488"/>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8"/>
            <a:ext cx="5732841" cy="784521"/>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6" y="317252"/>
            <a:ext cx="9927025" cy="765813"/>
          </a:xfrm>
          <a:prstGeom prst="rect">
            <a:avLst/>
          </a:prstGeom>
        </p:spPr>
        <p:txBody>
          <a:bodyPr lIns="0"/>
          <a:lstStyle>
            <a:lvl1pPr algn="l">
              <a:lnSpc>
                <a:spcPct val="90000"/>
              </a:lnSpc>
              <a:defRPr lang="en-GB" sz="3638" b="1" i="0" spc="-85" dirty="0" smtClean="0">
                <a:solidFill>
                  <a:schemeClr val="bg1"/>
                </a:soli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6" y="1627139"/>
            <a:ext cx="3889324" cy="264303"/>
          </a:xfrm>
          <a:prstGeom prst="rect">
            <a:avLst/>
          </a:prstGeom>
        </p:spPr>
        <p:txBody>
          <a:bodyPr vert="horz" wrap="square" lIns="0" tIns="12700" rIns="0" bIns="0" rtlCol="0">
            <a:spAutoFit/>
          </a:bodyPr>
          <a:lstStyle>
            <a:lvl1pPr>
              <a:defRPr lang="en-US" sz="2183" b="1" spc="-27" dirty="0">
                <a:solidFill>
                  <a:schemeClr val="bg1"/>
                </a:solidFill>
                <a:latin typeface="Poppins"/>
                <a:cs typeface="Poppins"/>
              </a:defRPr>
            </a:lvl1pPr>
          </a:lstStyle>
          <a:p>
            <a:pPr marL="7702" marR="328877" lvl="0">
              <a:lnSpc>
                <a:spcPts val="1831"/>
              </a:lnSpc>
              <a:spcBef>
                <a:spcPts val="2514"/>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88339" y="2359104"/>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88339" y="3023682"/>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88339" y="3688260"/>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88339" y="4352837"/>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88339" y="5017415"/>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88339" y="5689290"/>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4"/>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430073"/>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2"/>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094651"/>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0"/>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759229"/>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7"/>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423807"/>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5"/>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088384"/>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0"/>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760259"/>
            <a:ext cx="4772250" cy="220766"/>
          </a:xfrm>
          <a:prstGeom prst="rect">
            <a:avLst/>
          </a:prstGeom>
        </p:spPr>
        <p:txBody>
          <a:bodyPr vert="horz" wrap="square" lIns="0" tIns="12700" rIns="0" bIns="0" rtlCol="0">
            <a:spAutoFit/>
          </a:bodyPr>
          <a:lstStyle>
            <a:lvl1pPr>
              <a:defRPr lang="en-US" sz="970" b="1" spc="-27" dirty="0">
                <a:solidFill>
                  <a:schemeClr val="bg1"/>
                </a:solidFill>
                <a:latin typeface="Poppins"/>
                <a:cs typeface="Poppins"/>
              </a:defRPr>
            </a:lvl1pPr>
          </a:lstStyle>
          <a:p>
            <a:pPr marL="7702" marR="328877" lvl="0">
              <a:lnSpc>
                <a:spcPts val="1831"/>
              </a:lnSpc>
              <a:spcBef>
                <a:spcPts val="2514"/>
              </a:spcBef>
            </a:pPr>
            <a:r>
              <a:rPr lang="en-US"/>
              <a:t>Title: Description/Details</a:t>
            </a:r>
          </a:p>
        </p:txBody>
      </p:sp>
      <p:sp>
        <p:nvSpPr>
          <p:cNvPr id="6" name="Oval 5">
            <a:extLst>
              <a:ext uri="{FF2B5EF4-FFF2-40B4-BE49-F238E27FC236}">
                <a16:creationId xmlns:a16="http://schemas.microsoft.com/office/drawing/2014/main" id="{2FEF7EAB-9960-037F-DB35-5EC6049DD5B5}"/>
              </a:ext>
            </a:extLst>
          </p:cNvPr>
          <p:cNvSpPr/>
          <p:nvPr userDrawn="1"/>
        </p:nvSpPr>
        <p:spPr>
          <a:xfrm>
            <a:off x="5887836"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5761"/>
              </a:lnSpc>
              <a:spcBef>
                <a:spcPts val="0"/>
              </a:spcBef>
              <a:spcAft>
                <a:spcPts val="0"/>
              </a:spcAft>
              <a:buClrTx/>
              <a:buSzTx/>
              <a:buFontTx/>
              <a:buNone/>
              <a:tabLst/>
              <a:defRPr/>
            </a:pPr>
            <a:r>
              <a:rPr kumimoji="0" lang="en-GB" sz="4366"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13" name="Picture 12">
            <a:extLst>
              <a:ext uri="{FF2B5EF4-FFF2-40B4-BE49-F238E27FC236}">
                <a16:creationId xmlns:a16="http://schemas.microsoft.com/office/drawing/2014/main" id="{2530F64D-8973-FF91-B94E-EF8297AEB9F3}"/>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 name="Text Placeholder 18">
            <a:extLst>
              <a:ext uri="{FF2B5EF4-FFF2-40B4-BE49-F238E27FC236}">
                <a16:creationId xmlns:a16="http://schemas.microsoft.com/office/drawing/2014/main" id="{8C3F2A9D-C60F-86A5-C38C-D328DD4D376F}"/>
              </a:ext>
            </a:extLst>
          </p:cNvPr>
          <p:cNvSpPr>
            <a:spLocks noGrp="1"/>
          </p:cNvSpPr>
          <p:nvPr>
            <p:ph type="body" sz="quarter" idx="18" hasCustomPrompt="1"/>
          </p:nvPr>
        </p:nvSpPr>
        <p:spPr>
          <a:xfrm>
            <a:off x="998953" y="2580442"/>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9" name="Text Placeholder 18">
            <a:extLst>
              <a:ext uri="{FF2B5EF4-FFF2-40B4-BE49-F238E27FC236}">
                <a16:creationId xmlns:a16="http://schemas.microsoft.com/office/drawing/2014/main" id="{7DF95B44-15C5-2631-5665-4E7D56B65DB0}"/>
              </a:ext>
            </a:extLst>
          </p:cNvPr>
          <p:cNvSpPr>
            <a:spLocks noGrp="1"/>
          </p:cNvSpPr>
          <p:nvPr>
            <p:ph type="body" sz="quarter" idx="19" hasCustomPrompt="1"/>
          </p:nvPr>
        </p:nvSpPr>
        <p:spPr>
          <a:xfrm>
            <a:off x="998953" y="3245020"/>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0" name="Text Placeholder 18">
            <a:extLst>
              <a:ext uri="{FF2B5EF4-FFF2-40B4-BE49-F238E27FC236}">
                <a16:creationId xmlns:a16="http://schemas.microsoft.com/office/drawing/2014/main" id="{15C1BE6D-0737-81B0-5B2C-1F4058EF7E62}"/>
              </a:ext>
            </a:extLst>
          </p:cNvPr>
          <p:cNvSpPr>
            <a:spLocks noGrp="1"/>
          </p:cNvSpPr>
          <p:nvPr>
            <p:ph type="body" sz="quarter" idx="20" hasCustomPrompt="1"/>
          </p:nvPr>
        </p:nvSpPr>
        <p:spPr>
          <a:xfrm>
            <a:off x="998953" y="390959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1" name="Text Placeholder 18">
            <a:extLst>
              <a:ext uri="{FF2B5EF4-FFF2-40B4-BE49-F238E27FC236}">
                <a16:creationId xmlns:a16="http://schemas.microsoft.com/office/drawing/2014/main" id="{9A04E48E-E3F2-00E5-6337-C4F504814D81}"/>
              </a:ext>
            </a:extLst>
          </p:cNvPr>
          <p:cNvSpPr>
            <a:spLocks noGrp="1"/>
          </p:cNvSpPr>
          <p:nvPr>
            <p:ph type="body" sz="quarter" idx="21" hasCustomPrompt="1"/>
          </p:nvPr>
        </p:nvSpPr>
        <p:spPr>
          <a:xfrm>
            <a:off x="998953" y="4574176"/>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6" name="Text Placeholder 18">
            <a:extLst>
              <a:ext uri="{FF2B5EF4-FFF2-40B4-BE49-F238E27FC236}">
                <a16:creationId xmlns:a16="http://schemas.microsoft.com/office/drawing/2014/main" id="{EC46E16D-8C76-6E55-6AE1-721B8467E693}"/>
              </a:ext>
            </a:extLst>
          </p:cNvPr>
          <p:cNvSpPr>
            <a:spLocks noGrp="1"/>
          </p:cNvSpPr>
          <p:nvPr>
            <p:ph type="body" sz="quarter" idx="22" hasCustomPrompt="1"/>
          </p:nvPr>
        </p:nvSpPr>
        <p:spPr>
          <a:xfrm>
            <a:off x="998953" y="5238754"/>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
        <p:nvSpPr>
          <p:cNvPr id="18" name="Text Placeholder 18">
            <a:extLst>
              <a:ext uri="{FF2B5EF4-FFF2-40B4-BE49-F238E27FC236}">
                <a16:creationId xmlns:a16="http://schemas.microsoft.com/office/drawing/2014/main" id="{41C69D5E-D6CD-328D-0295-BB469203B6D0}"/>
              </a:ext>
            </a:extLst>
          </p:cNvPr>
          <p:cNvSpPr>
            <a:spLocks noGrp="1"/>
          </p:cNvSpPr>
          <p:nvPr>
            <p:ph type="body" sz="quarter" idx="23" hasCustomPrompt="1"/>
          </p:nvPr>
        </p:nvSpPr>
        <p:spPr>
          <a:xfrm>
            <a:off x="998953" y="5910628"/>
            <a:ext cx="4772250" cy="220766"/>
          </a:xfrm>
          <a:prstGeom prst="rect">
            <a:avLst/>
          </a:prstGeom>
        </p:spPr>
        <p:txBody>
          <a:bodyPr vert="horz" wrap="square" lIns="0" tIns="12700" rIns="0" bIns="0" rtlCol="0">
            <a:spAutoFit/>
          </a:bodyPr>
          <a:lstStyle>
            <a:lvl1pPr>
              <a:defRPr lang="en-US" sz="970" b="1" spc="-27" dirty="0">
                <a:solidFill>
                  <a:srgbClr val="383738"/>
                </a:solidFill>
                <a:latin typeface="Poppins"/>
                <a:cs typeface="Poppins"/>
              </a:defRPr>
            </a:lvl1pPr>
          </a:lstStyle>
          <a:p>
            <a:pPr marL="7702" marR="328877" lvl="0">
              <a:lnSpc>
                <a:spcPts val="1831"/>
              </a:lnSpc>
              <a:spcBef>
                <a:spcPts val="2514"/>
              </a:spcBef>
            </a:pPr>
            <a:r>
              <a:rPr lang="en-US"/>
              <a:t>Title: Description/Details</a:t>
            </a:r>
          </a:p>
        </p:txBody>
      </p:sp>
    </p:spTree>
    <p:extLst>
      <p:ext uri="{BB962C8B-B14F-4D97-AF65-F5344CB8AC3E}">
        <p14:creationId xmlns:p14="http://schemas.microsoft.com/office/powerpoint/2010/main" val="402771286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20_Title Only">
    <p:bg bwMode="auto">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7099A3-A5DD-CC33-561D-1C1D0FFE8E67}"/>
              </a:ext>
            </a:extLst>
          </p:cNvPr>
          <p:cNvSpPr/>
          <p:nvPr userDrawn="1"/>
        </p:nvSpPr>
        <p:spPr>
          <a:xfrm>
            <a:off x="578546" y="4731787"/>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2" name="Rectangle 21">
            <a:extLst>
              <a:ext uri="{FF2B5EF4-FFF2-40B4-BE49-F238E27FC236}">
                <a16:creationId xmlns:a16="http://schemas.microsoft.com/office/drawing/2014/main" id="{21EF644A-1C35-261E-B0F2-AB584A034E92}"/>
              </a:ext>
            </a:extLst>
          </p:cNvPr>
          <p:cNvSpPr/>
          <p:nvPr userDrawn="1"/>
        </p:nvSpPr>
        <p:spPr>
          <a:xfrm>
            <a:off x="578546" y="3027827"/>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2" name="Rectangle 11">
            <a:extLst>
              <a:ext uri="{FF2B5EF4-FFF2-40B4-BE49-F238E27FC236}">
                <a16:creationId xmlns:a16="http://schemas.microsoft.com/office/drawing/2014/main" id="{DA49F5ED-1D1C-D0A1-F251-9A33CAA04695}"/>
              </a:ext>
            </a:extLst>
          </p:cNvPr>
          <p:cNvSpPr/>
          <p:nvPr userDrawn="1"/>
        </p:nvSpPr>
        <p:spPr>
          <a:xfrm>
            <a:off x="578546" y="1338858"/>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sp>
        <p:nvSpPr>
          <p:cNvPr id="48" name="Oval 47">
            <a:extLst>
              <a:ext uri="{FF2B5EF4-FFF2-40B4-BE49-F238E27FC236}">
                <a16:creationId xmlns:a16="http://schemas.microsoft.com/office/drawing/2014/main" id="{DE1824B6-B999-788C-3A7F-BF0987166CBB}"/>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Text Placeholder 8">
            <a:extLst>
              <a:ext uri="{FF2B5EF4-FFF2-40B4-BE49-F238E27FC236}">
                <a16:creationId xmlns:a16="http://schemas.microsoft.com/office/drawing/2014/main" id="{7E8E46EC-382A-3D72-D1DE-AD849182FFE4}"/>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8" name="Text Placeholder 23">
            <a:extLst>
              <a:ext uri="{FF2B5EF4-FFF2-40B4-BE49-F238E27FC236}">
                <a16:creationId xmlns:a16="http://schemas.microsoft.com/office/drawing/2014/main" id="{3D3AA54E-BAA6-E536-57E9-931CD3016040}"/>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3">
            <a:extLst>
              <a:ext uri="{FF2B5EF4-FFF2-40B4-BE49-F238E27FC236}">
                <a16:creationId xmlns:a16="http://schemas.microsoft.com/office/drawing/2014/main" id="{287F62AF-EE6D-979A-AD5F-17176E146283}"/>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3">
            <a:extLst>
              <a:ext uri="{FF2B5EF4-FFF2-40B4-BE49-F238E27FC236}">
                <a16:creationId xmlns:a16="http://schemas.microsoft.com/office/drawing/2014/main" id="{0FBE3A4F-8E22-001B-FCDA-E7D9BFCC1DF4}"/>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C0013390-2FD9-6ECE-D282-8E6DEFA6815D}"/>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5">
            <a:extLst>
              <a:ext uri="{FF2B5EF4-FFF2-40B4-BE49-F238E27FC236}">
                <a16:creationId xmlns:a16="http://schemas.microsoft.com/office/drawing/2014/main" id="{80C26EC9-E03C-34C4-C3F3-24CF83AF362D}"/>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4" name="Text Placeholder 35">
            <a:extLst>
              <a:ext uri="{FF2B5EF4-FFF2-40B4-BE49-F238E27FC236}">
                <a16:creationId xmlns:a16="http://schemas.microsoft.com/office/drawing/2014/main" id="{8C781880-D72F-E99C-0D95-2FADFA92DE84}"/>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5" name="Text Placeholder 35">
            <a:extLst>
              <a:ext uri="{FF2B5EF4-FFF2-40B4-BE49-F238E27FC236}">
                <a16:creationId xmlns:a16="http://schemas.microsoft.com/office/drawing/2014/main" id="{570DD75F-3666-82EF-D357-8A7566E0AD6C}"/>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A679454F-56AA-8731-80BE-C74F6B0475AB}"/>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C27BA3BA-A3AF-7C0B-54F4-9F499628CE13}"/>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DD722CF-0F8F-ABF7-E910-CC92F7C99A55}"/>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42">
            <a:extLst>
              <a:ext uri="{FF2B5EF4-FFF2-40B4-BE49-F238E27FC236}">
                <a16:creationId xmlns:a16="http://schemas.microsoft.com/office/drawing/2014/main" id="{C5DFF3F3-825B-9F46-A748-F410478E0C9B}"/>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0" name="Straight Connector 19">
            <a:extLst>
              <a:ext uri="{FF2B5EF4-FFF2-40B4-BE49-F238E27FC236}">
                <a16:creationId xmlns:a16="http://schemas.microsoft.com/office/drawing/2014/main" id="{D3FEDA2C-8B80-FE71-7F5A-B085B8897366}"/>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Tree>
    <p:extLst>
      <p:ext uri="{BB962C8B-B14F-4D97-AF65-F5344CB8AC3E}">
        <p14:creationId xmlns:p14="http://schemas.microsoft.com/office/powerpoint/2010/main" val="45881136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21_Title Only">
    <p:bg bwMode="auto">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7099A3-A5DD-CC33-561D-1C1D0FFE8E67}"/>
              </a:ext>
            </a:extLst>
          </p:cNvPr>
          <p:cNvSpPr/>
          <p:nvPr userDrawn="1"/>
        </p:nvSpPr>
        <p:spPr>
          <a:xfrm>
            <a:off x="578546" y="4731787"/>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2" name="Rectangle 21">
            <a:extLst>
              <a:ext uri="{FF2B5EF4-FFF2-40B4-BE49-F238E27FC236}">
                <a16:creationId xmlns:a16="http://schemas.microsoft.com/office/drawing/2014/main" id="{21EF644A-1C35-261E-B0F2-AB584A034E92}"/>
              </a:ext>
            </a:extLst>
          </p:cNvPr>
          <p:cNvSpPr/>
          <p:nvPr userDrawn="1"/>
        </p:nvSpPr>
        <p:spPr>
          <a:xfrm>
            <a:off x="578546" y="3027827"/>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2" name="Rectangle 11">
            <a:extLst>
              <a:ext uri="{FF2B5EF4-FFF2-40B4-BE49-F238E27FC236}">
                <a16:creationId xmlns:a16="http://schemas.microsoft.com/office/drawing/2014/main" id="{DA49F5ED-1D1C-D0A1-F251-9A33CAA04695}"/>
              </a:ext>
            </a:extLst>
          </p:cNvPr>
          <p:cNvSpPr/>
          <p:nvPr userDrawn="1"/>
        </p:nvSpPr>
        <p:spPr>
          <a:xfrm>
            <a:off x="578546" y="1338858"/>
            <a:ext cx="1695986"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sp>
        <p:nvSpPr>
          <p:cNvPr id="48" name="Oval 47">
            <a:extLst>
              <a:ext uri="{FF2B5EF4-FFF2-40B4-BE49-F238E27FC236}">
                <a16:creationId xmlns:a16="http://schemas.microsoft.com/office/drawing/2014/main" id="{DE1824B6-B999-788C-3A7F-BF0987166CBB}"/>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6" name="Text Placeholder 8">
            <a:extLst>
              <a:ext uri="{FF2B5EF4-FFF2-40B4-BE49-F238E27FC236}">
                <a16:creationId xmlns:a16="http://schemas.microsoft.com/office/drawing/2014/main" id="{7E8E46EC-382A-3D72-D1DE-AD849182FFE4}"/>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8" name="Text Placeholder 23">
            <a:extLst>
              <a:ext uri="{FF2B5EF4-FFF2-40B4-BE49-F238E27FC236}">
                <a16:creationId xmlns:a16="http://schemas.microsoft.com/office/drawing/2014/main" id="{3D3AA54E-BAA6-E536-57E9-931CD3016040}"/>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3">
            <a:extLst>
              <a:ext uri="{FF2B5EF4-FFF2-40B4-BE49-F238E27FC236}">
                <a16:creationId xmlns:a16="http://schemas.microsoft.com/office/drawing/2014/main" id="{287F62AF-EE6D-979A-AD5F-17176E146283}"/>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3">
            <a:extLst>
              <a:ext uri="{FF2B5EF4-FFF2-40B4-BE49-F238E27FC236}">
                <a16:creationId xmlns:a16="http://schemas.microsoft.com/office/drawing/2014/main" id="{0FBE3A4F-8E22-001B-FCDA-E7D9BFCC1DF4}"/>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C0013390-2FD9-6ECE-D282-8E6DEFA6815D}"/>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5">
            <a:extLst>
              <a:ext uri="{FF2B5EF4-FFF2-40B4-BE49-F238E27FC236}">
                <a16:creationId xmlns:a16="http://schemas.microsoft.com/office/drawing/2014/main" id="{80C26EC9-E03C-34C4-C3F3-24CF83AF362D}"/>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4" name="Text Placeholder 35">
            <a:extLst>
              <a:ext uri="{FF2B5EF4-FFF2-40B4-BE49-F238E27FC236}">
                <a16:creationId xmlns:a16="http://schemas.microsoft.com/office/drawing/2014/main" id="{8C781880-D72F-E99C-0D95-2FADFA92DE84}"/>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5" name="Text Placeholder 35">
            <a:extLst>
              <a:ext uri="{FF2B5EF4-FFF2-40B4-BE49-F238E27FC236}">
                <a16:creationId xmlns:a16="http://schemas.microsoft.com/office/drawing/2014/main" id="{570DD75F-3666-82EF-D357-8A7566E0AD6C}"/>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A679454F-56AA-8731-80BE-C74F6B0475AB}"/>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C27BA3BA-A3AF-7C0B-54F4-9F499628CE13}"/>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DD722CF-0F8F-ABF7-E910-CC92F7C99A55}"/>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42">
            <a:extLst>
              <a:ext uri="{FF2B5EF4-FFF2-40B4-BE49-F238E27FC236}">
                <a16:creationId xmlns:a16="http://schemas.microsoft.com/office/drawing/2014/main" id="{C5DFF3F3-825B-9F46-A748-F410478E0C9B}"/>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0" name="Straight Connector 19">
            <a:extLst>
              <a:ext uri="{FF2B5EF4-FFF2-40B4-BE49-F238E27FC236}">
                <a16:creationId xmlns:a16="http://schemas.microsoft.com/office/drawing/2014/main" id="{D3FEDA2C-8B80-FE71-7F5A-B085B8897366}"/>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 name="Slide Number Placeholder 2">
            <a:extLst>
              <a:ext uri="{FF2B5EF4-FFF2-40B4-BE49-F238E27FC236}">
                <a16:creationId xmlns:a16="http://schemas.microsoft.com/office/drawing/2014/main" id="{2CA2C4E2-C3F8-0CC6-F4D7-D4A7BA040ADE}"/>
              </a:ext>
            </a:extLst>
          </p:cNvPr>
          <p:cNvSpPr>
            <a:spLocks noGrp="1"/>
          </p:cNvSpPr>
          <p:nvPr>
            <p:ph type="sldNum" sz="quarter" idx="4"/>
          </p:nvPr>
        </p:nvSpPr>
        <p:spPr>
          <a:xfrm>
            <a:off x="9030166" y="6444056"/>
            <a:ext cx="2804160" cy="130645"/>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316573383"/>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22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D0292F-C587-C669-E116-892AA38826A6}"/>
              </a:ext>
            </a:extLst>
          </p:cNvPr>
          <p:cNvSpPr/>
          <p:nvPr userDrawn="1"/>
        </p:nvSpPr>
        <p:spPr>
          <a:xfrm>
            <a:off x="578545" y="3023667"/>
            <a:ext cx="1695987" cy="1572989"/>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9" name="Rectangle 8">
            <a:extLst>
              <a:ext uri="{FF2B5EF4-FFF2-40B4-BE49-F238E27FC236}">
                <a16:creationId xmlns:a16="http://schemas.microsoft.com/office/drawing/2014/main" id="{5A530506-FF5D-921E-3E13-8FA52C569A33}"/>
              </a:ext>
            </a:extLst>
          </p:cNvPr>
          <p:cNvSpPr/>
          <p:nvPr userDrawn="1"/>
        </p:nvSpPr>
        <p:spPr>
          <a:xfrm>
            <a:off x="578545" y="4728539"/>
            <a:ext cx="1695987" cy="1572989"/>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6" name="Rectangle 5">
            <a:extLst>
              <a:ext uri="{FF2B5EF4-FFF2-40B4-BE49-F238E27FC236}">
                <a16:creationId xmlns:a16="http://schemas.microsoft.com/office/drawing/2014/main" id="{27E1D3BA-0E6F-B947-90A0-579E4FC9785C}"/>
              </a:ext>
            </a:extLst>
          </p:cNvPr>
          <p:cNvSpPr/>
          <p:nvPr userDrawn="1"/>
        </p:nvSpPr>
        <p:spPr>
          <a:xfrm>
            <a:off x="578545" y="1318613"/>
            <a:ext cx="1695987" cy="1572989"/>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93825"/>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74795"/>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55766"/>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10" name="Text Placeholder 23">
            <a:extLst>
              <a:ext uri="{FF2B5EF4-FFF2-40B4-BE49-F238E27FC236}">
                <a16:creationId xmlns:a16="http://schemas.microsoft.com/office/drawing/2014/main" id="{E26C28CA-7242-AD5C-5274-301EDC9B1700}"/>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B8877690-A043-4C1B-5C35-75F4083C9D85}"/>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0288D160-0B02-9880-A366-91A4D9BEA076}"/>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4FFF7B8D-C3EC-060E-D993-2E44DF2FDB1B}"/>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B72B0207-A163-E0ED-3923-33156C8874E7}"/>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FE495A40-C56F-4213-F415-EFF398B94BCB}"/>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536B0071-34B3-2E3D-CCF0-0D42E3209C3A}"/>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139D4429-BE12-5390-AF10-918BE1F5211A}"/>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C78BF735-9CB2-51EC-8E9B-58CC3E1AC97A}"/>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2FD98776-E6C7-162C-50CC-62B7D6752B13}"/>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DA777891-4317-4B36-4A28-295901BDAC1B}"/>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B005D0D3-4757-3AC7-1FE0-B64F28F3F229}"/>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 name="Oval 1">
            <a:extLst>
              <a:ext uri="{FF2B5EF4-FFF2-40B4-BE49-F238E27FC236}">
                <a16:creationId xmlns:a16="http://schemas.microsoft.com/office/drawing/2014/main" id="{85C40366-88E0-B17A-449E-79C5FD819B4C}"/>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Tree>
    <p:extLst>
      <p:ext uri="{BB962C8B-B14F-4D97-AF65-F5344CB8AC3E}">
        <p14:creationId xmlns:p14="http://schemas.microsoft.com/office/powerpoint/2010/main" val="63136713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23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85585-C58B-F50C-8C22-1DB290033F54}"/>
              </a:ext>
            </a:extLst>
          </p:cNvPr>
          <p:cNvSpPr>
            <a:spLocks/>
          </p:cNvSpPr>
          <p:nvPr userDrawn="1"/>
        </p:nvSpPr>
        <p:spPr>
          <a:xfrm>
            <a:off x="578521" y="1323660"/>
            <a:ext cx="1695987" cy="156722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Rectangle 4">
            <a:extLst>
              <a:ext uri="{FF2B5EF4-FFF2-40B4-BE49-F238E27FC236}">
                <a16:creationId xmlns:a16="http://schemas.microsoft.com/office/drawing/2014/main" id="{55A608C4-2500-5923-04F8-2912A23AF6EA}"/>
              </a:ext>
            </a:extLst>
          </p:cNvPr>
          <p:cNvSpPr>
            <a:spLocks/>
          </p:cNvSpPr>
          <p:nvPr userDrawn="1"/>
        </p:nvSpPr>
        <p:spPr>
          <a:xfrm>
            <a:off x="578521" y="3025402"/>
            <a:ext cx="1695987" cy="157125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7" name="Rectangle 6">
            <a:extLst>
              <a:ext uri="{FF2B5EF4-FFF2-40B4-BE49-F238E27FC236}">
                <a16:creationId xmlns:a16="http://schemas.microsoft.com/office/drawing/2014/main" id="{2BB1EAFC-18CC-0BBA-24E1-29EDBD47345C}"/>
              </a:ext>
            </a:extLst>
          </p:cNvPr>
          <p:cNvSpPr>
            <a:spLocks/>
          </p:cNvSpPr>
          <p:nvPr userDrawn="1"/>
        </p:nvSpPr>
        <p:spPr>
          <a:xfrm>
            <a:off x="578521" y="4728538"/>
            <a:ext cx="1695987" cy="1565101"/>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10" name="Text Placeholder 23">
            <a:extLst>
              <a:ext uri="{FF2B5EF4-FFF2-40B4-BE49-F238E27FC236}">
                <a16:creationId xmlns:a16="http://schemas.microsoft.com/office/drawing/2014/main" id="{D78514DA-5D73-4890-54D9-CF8395A178E2}"/>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FB217C48-40F4-65DF-64E8-38D71B98A7E0}"/>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89D953AE-5CB2-E030-D8CB-8035FEA548BC}"/>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92BFB1C1-56F0-C642-1BCA-6BF102C10720}"/>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A32CB4DA-FD11-CD7C-6979-81AF29513B64}"/>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BDB0AD76-F656-9FEE-B5D4-EC2D499F16F1}"/>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52B03F8B-90C1-2F59-9CD6-03379ACFE7E8}"/>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E996F7D-6A12-8A29-7722-824A0D95A048}"/>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7B408758-B558-8385-9024-E1E5701CE7BF}"/>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4F695F6C-DBDB-B78D-CA9B-D7A5163B63F9}"/>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B42AB0B6-9A75-F18D-DF5E-20657EEB33AC}"/>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19040BFE-DF6B-E1CA-6428-66E2890373D9}"/>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6" name="Text Placeholder 8">
            <a:extLst>
              <a:ext uri="{FF2B5EF4-FFF2-40B4-BE49-F238E27FC236}">
                <a16:creationId xmlns:a16="http://schemas.microsoft.com/office/drawing/2014/main" id="{5563C26F-06EA-97B2-DFA7-85EA8D6BDC9C}"/>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6" name="Oval 5">
            <a:extLst>
              <a:ext uri="{FF2B5EF4-FFF2-40B4-BE49-F238E27FC236}">
                <a16:creationId xmlns:a16="http://schemas.microsoft.com/office/drawing/2014/main" id="{9658C66B-5DC8-13AC-F87F-7995831093BC}"/>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Tree>
    <p:extLst>
      <p:ext uri="{BB962C8B-B14F-4D97-AF65-F5344CB8AC3E}">
        <p14:creationId xmlns:p14="http://schemas.microsoft.com/office/powerpoint/2010/main" val="4011071436"/>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24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85585-C58B-F50C-8C22-1DB290033F54}"/>
              </a:ext>
            </a:extLst>
          </p:cNvPr>
          <p:cNvSpPr>
            <a:spLocks/>
          </p:cNvSpPr>
          <p:nvPr userDrawn="1"/>
        </p:nvSpPr>
        <p:spPr>
          <a:xfrm>
            <a:off x="578521" y="1323660"/>
            <a:ext cx="1695987" cy="156722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5" name="Rectangle 4">
            <a:extLst>
              <a:ext uri="{FF2B5EF4-FFF2-40B4-BE49-F238E27FC236}">
                <a16:creationId xmlns:a16="http://schemas.microsoft.com/office/drawing/2014/main" id="{55A608C4-2500-5923-04F8-2912A23AF6EA}"/>
              </a:ext>
            </a:extLst>
          </p:cNvPr>
          <p:cNvSpPr>
            <a:spLocks/>
          </p:cNvSpPr>
          <p:nvPr userDrawn="1"/>
        </p:nvSpPr>
        <p:spPr>
          <a:xfrm>
            <a:off x="578521" y="3025402"/>
            <a:ext cx="1695987" cy="157125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7" name="Rectangle 6">
            <a:extLst>
              <a:ext uri="{FF2B5EF4-FFF2-40B4-BE49-F238E27FC236}">
                <a16:creationId xmlns:a16="http://schemas.microsoft.com/office/drawing/2014/main" id="{2BB1EAFC-18CC-0BBA-24E1-29EDBD47345C}"/>
              </a:ext>
            </a:extLst>
          </p:cNvPr>
          <p:cNvSpPr>
            <a:spLocks/>
          </p:cNvSpPr>
          <p:nvPr userDrawn="1"/>
        </p:nvSpPr>
        <p:spPr>
          <a:xfrm>
            <a:off x="578521" y="4728538"/>
            <a:ext cx="1695987" cy="1565101"/>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10" name="Text Placeholder 23">
            <a:extLst>
              <a:ext uri="{FF2B5EF4-FFF2-40B4-BE49-F238E27FC236}">
                <a16:creationId xmlns:a16="http://schemas.microsoft.com/office/drawing/2014/main" id="{D78514DA-5D73-4890-54D9-CF8395A178E2}"/>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FB217C48-40F4-65DF-64E8-38D71B98A7E0}"/>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89D953AE-5CB2-E030-D8CB-8035FEA548BC}"/>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92BFB1C1-56F0-C642-1BCA-6BF102C10720}"/>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A32CB4DA-FD11-CD7C-6979-81AF29513B64}"/>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BDB0AD76-F656-9FEE-B5D4-EC2D499F16F1}"/>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52B03F8B-90C1-2F59-9CD6-03379ACFE7E8}"/>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E996F7D-6A12-8A29-7722-824A0D95A048}"/>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7B408758-B558-8385-9024-E1E5701CE7BF}"/>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4F695F6C-DBDB-B78D-CA9B-D7A5163B63F9}"/>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B42AB0B6-9A75-F18D-DF5E-20657EEB33AC}"/>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19040BFE-DF6B-E1CA-6428-66E2890373D9}"/>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6" name="Text Placeholder 8">
            <a:extLst>
              <a:ext uri="{FF2B5EF4-FFF2-40B4-BE49-F238E27FC236}">
                <a16:creationId xmlns:a16="http://schemas.microsoft.com/office/drawing/2014/main" id="{5563C26F-06EA-97B2-DFA7-85EA8D6BDC9C}"/>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6" name="Oval 5">
            <a:extLst>
              <a:ext uri="{FF2B5EF4-FFF2-40B4-BE49-F238E27FC236}">
                <a16:creationId xmlns:a16="http://schemas.microsoft.com/office/drawing/2014/main" id="{9658C66B-5DC8-13AC-F87F-7995831093BC}"/>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
        <p:nvSpPr>
          <p:cNvPr id="8" name="Slide Number Placeholder 2">
            <a:extLst>
              <a:ext uri="{FF2B5EF4-FFF2-40B4-BE49-F238E27FC236}">
                <a16:creationId xmlns:a16="http://schemas.microsoft.com/office/drawing/2014/main" id="{96944BE9-A858-5D0F-C284-FE7D930507FE}"/>
              </a:ext>
            </a:extLst>
          </p:cNvPr>
          <p:cNvSpPr>
            <a:spLocks noGrp="1"/>
          </p:cNvSpPr>
          <p:nvPr>
            <p:ph type="sldNum" sz="quarter" idx="4"/>
          </p:nvPr>
        </p:nvSpPr>
        <p:spPr>
          <a:xfrm>
            <a:off x="9030166" y="6444056"/>
            <a:ext cx="2804160" cy="130645"/>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738377798"/>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25_Title Only">
    <p:bg bwMode="auto">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55413-F111-6A83-9579-F09657CE1D8F}"/>
              </a:ext>
            </a:extLst>
          </p:cNvPr>
          <p:cNvSpPr>
            <a:spLocks/>
          </p:cNvSpPr>
          <p:nvPr userDrawn="1"/>
        </p:nvSpPr>
        <p:spPr>
          <a:xfrm>
            <a:off x="568213" y="1323660"/>
            <a:ext cx="1706294" cy="1567224"/>
          </a:xfrm>
          <a:prstGeom prst="rect">
            <a:avLst/>
          </a:prstGeom>
          <a:gradFill>
            <a:gsLst>
              <a:gs pos="84000">
                <a:srgbClr val="4EA9A5"/>
              </a:gs>
              <a:gs pos="21000">
                <a:srgbClr val="006AB4"/>
              </a:gs>
              <a:gs pos="56000">
                <a:srgbClr val="2687AB"/>
              </a:gs>
              <a:gs pos="100000">
                <a:srgbClr val="70C6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92" dirty="0"/>
          </a:p>
        </p:txBody>
      </p:sp>
      <p:sp>
        <p:nvSpPr>
          <p:cNvPr id="8" name="Rectangle 7">
            <a:extLst>
              <a:ext uri="{FF2B5EF4-FFF2-40B4-BE49-F238E27FC236}">
                <a16:creationId xmlns:a16="http://schemas.microsoft.com/office/drawing/2014/main" id="{B7A17DDE-FF7E-DD8D-41FE-680F7E92B6D8}"/>
              </a:ext>
            </a:extLst>
          </p:cNvPr>
          <p:cNvSpPr>
            <a:spLocks/>
          </p:cNvSpPr>
          <p:nvPr userDrawn="1"/>
        </p:nvSpPr>
        <p:spPr>
          <a:xfrm>
            <a:off x="568213" y="3029006"/>
            <a:ext cx="1706294" cy="1567224"/>
          </a:xfrm>
          <a:prstGeom prst="rect">
            <a:avLst/>
          </a:prstGeom>
          <a:gradFill>
            <a:gsLst>
              <a:gs pos="84000">
                <a:srgbClr val="4EA9A5"/>
              </a:gs>
              <a:gs pos="21000">
                <a:srgbClr val="006AB4"/>
              </a:gs>
              <a:gs pos="56000">
                <a:srgbClr val="2687AB"/>
              </a:gs>
              <a:gs pos="100000">
                <a:srgbClr val="70C6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92" dirty="0"/>
          </a:p>
        </p:txBody>
      </p:sp>
      <p:sp>
        <p:nvSpPr>
          <p:cNvPr id="9" name="Rectangle 8">
            <a:extLst>
              <a:ext uri="{FF2B5EF4-FFF2-40B4-BE49-F238E27FC236}">
                <a16:creationId xmlns:a16="http://schemas.microsoft.com/office/drawing/2014/main" id="{561A1088-08FE-CA61-2E0C-10E0DDA00150}"/>
              </a:ext>
            </a:extLst>
          </p:cNvPr>
          <p:cNvSpPr>
            <a:spLocks/>
          </p:cNvSpPr>
          <p:nvPr userDrawn="1"/>
        </p:nvSpPr>
        <p:spPr>
          <a:xfrm>
            <a:off x="568213" y="4731373"/>
            <a:ext cx="1706294" cy="1567224"/>
          </a:xfrm>
          <a:prstGeom prst="rect">
            <a:avLst/>
          </a:prstGeom>
          <a:gradFill>
            <a:gsLst>
              <a:gs pos="84000">
                <a:srgbClr val="4EA9A5"/>
              </a:gs>
              <a:gs pos="21000">
                <a:srgbClr val="006AB4"/>
              </a:gs>
              <a:gs pos="56000">
                <a:srgbClr val="2687AB"/>
              </a:gs>
              <a:gs pos="100000">
                <a:srgbClr val="70C6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092"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aphicFrame>
        <p:nvGraphicFramePr>
          <p:cNvPr id="3" name="Object 2" hidden="1"/>
          <p:cNvGraphicFramePr>
            <a:graphicFrameLocks noChangeAspect="1"/>
          </p:cNvGraphicFramePr>
          <p:nvPr>
            <p:custDataLst>
              <p:tags r:id="rId1"/>
            </p:custDataLst>
          </p:nvPr>
        </p:nvGraphicFramePr>
        <p:xfrm>
          <a:off x="1957" y="1591"/>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1"/>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1"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3"/>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4"/>
            <a:ext cx="516042"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65491" tIns="65491" rIns="65491" bIns="65491" numCol="1" spcCol="0" rtlCol="0" fromWordArt="0" anchor="ctr" anchorCtr="0" forceAA="0" compatLnSpc="1">
            <a:prstTxWarp prst="textNoShape">
              <a:avLst/>
            </a:prstTxWarp>
            <a:noAutofit/>
          </a:bodyPr>
          <a:lstStyle/>
          <a:p>
            <a:pPr marL="0" marR="0" lvl="0" indent="0" algn="ctr" defTabSz="554492" eaLnBrk="1" fontAlgn="auto" latinLnBrk="0" hangingPunct="1">
              <a:lnSpc>
                <a:spcPct val="100000"/>
              </a:lnSpc>
              <a:spcBef>
                <a:spcPts val="0"/>
              </a:spcBef>
              <a:spcAft>
                <a:spcPts val="0"/>
              </a:spcAft>
              <a:buClrTx/>
              <a:buSzTx/>
              <a:buFontTx/>
              <a:buNone/>
              <a:tabLst/>
              <a:defRPr/>
            </a:pPr>
            <a:r>
              <a:rPr kumimoji="0" lang="en-GB" sz="1940"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10" name="Text Placeholder 23">
            <a:extLst>
              <a:ext uri="{FF2B5EF4-FFF2-40B4-BE49-F238E27FC236}">
                <a16:creationId xmlns:a16="http://schemas.microsoft.com/office/drawing/2014/main" id="{6461BE70-7CA5-0416-45B5-E7041B9CB3B0}"/>
              </a:ext>
            </a:extLst>
          </p:cNvPr>
          <p:cNvSpPr>
            <a:spLocks noGrp="1"/>
          </p:cNvSpPr>
          <p:nvPr>
            <p:ph type="body" sz="quarter" idx="11"/>
          </p:nvPr>
        </p:nvSpPr>
        <p:spPr>
          <a:xfrm>
            <a:off x="2455728" y="1323660"/>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E92F64AC-6403-24C4-E1FB-8BB0E540BD92}"/>
              </a:ext>
            </a:extLst>
          </p:cNvPr>
          <p:cNvSpPr>
            <a:spLocks noGrp="1"/>
          </p:cNvSpPr>
          <p:nvPr>
            <p:ph type="body" sz="quarter" idx="12"/>
          </p:nvPr>
        </p:nvSpPr>
        <p:spPr>
          <a:xfrm>
            <a:off x="2455728" y="3009604"/>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DDE5D260-C16B-DC5B-3CA0-B25DD4A8D49B}"/>
              </a:ext>
            </a:extLst>
          </p:cNvPr>
          <p:cNvSpPr>
            <a:spLocks noGrp="1"/>
          </p:cNvSpPr>
          <p:nvPr>
            <p:ph type="body" sz="quarter" idx="13"/>
          </p:nvPr>
        </p:nvSpPr>
        <p:spPr>
          <a:xfrm>
            <a:off x="2455728" y="4747846"/>
            <a:ext cx="5330209" cy="1572989"/>
          </a:xfrm>
          <a:prstGeom prst="rect">
            <a:avLst/>
          </a:prstGeom>
        </p:spPr>
        <p:txBody>
          <a:bodyPr/>
          <a:lstStyle>
            <a:lvl1pPr marL="173279"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1pPr>
            <a:lvl2pPr marL="450553"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2pPr>
            <a:lvl3pPr marL="727826"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3pPr>
            <a:lvl4pPr marL="1005100"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4pPr>
            <a:lvl5pPr marL="1282374" indent="-173279">
              <a:buClr>
                <a:srgbClr val="007C43"/>
              </a:buClr>
              <a:buFont typeface="Wingdings" panose="05000000000000000000" pitchFamily="2" charset="2"/>
              <a:buChar char="§"/>
              <a:defRPr sz="1213">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ACF8D3F4-CC68-D982-3A51-D5CA57DAAA7E}"/>
              </a:ext>
            </a:extLst>
          </p:cNvPr>
          <p:cNvSpPr>
            <a:spLocks noGrp="1"/>
          </p:cNvSpPr>
          <p:nvPr>
            <p:ph type="body" sz="quarter" idx="14"/>
          </p:nvPr>
        </p:nvSpPr>
        <p:spPr>
          <a:xfrm>
            <a:off x="8259835" y="1993405"/>
            <a:ext cx="3612539" cy="1572989"/>
          </a:xfrm>
          <a:prstGeom prst="rect">
            <a:avLst/>
          </a:prstGeom>
        </p:spPr>
        <p:txBody>
          <a:bodyPr/>
          <a:lstStyle>
            <a:lvl1pPr marL="173279"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1pPr>
            <a:lvl2pPr marL="450553"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2pPr>
            <a:lvl3pPr marL="727826"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3pPr>
            <a:lvl4pPr marL="1005100"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4pPr>
            <a:lvl5pPr marL="1282374" indent="-173279">
              <a:buClr>
                <a:srgbClr val="75B94E"/>
              </a:buClr>
              <a:buFont typeface="Wingdings" panose="05000000000000000000" pitchFamily="2" charset="2"/>
              <a:buChar char="§"/>
              <a:defRPr sz="1213">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A749C020-7C53-B2EF-A8A2-B04022657F62}"/>
              </a:ext>
            </a:extLst>
          </p:cNvPr>
          <p:cNvSpPr>
            <a:spLocks noGrp="1"/>
          </p:cNvSpPr>
          <p:nvPr>
            <p:ph type="body" sz="quarter" idx="15"/>
          </p:nvPr>
        </p:nvSpPr>
        <p:spPr>
          <a:xfrm>
            <a:off x="979956" y="174236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ADAF825C-B96D-E02F-363A-1D4505DAABC5}"/>
              </a:ext>
            </a:extLst>
          </p:cNvPr>
          <p:cNvSpPr>
            <a:spLocks noGrp="1"/>
          </p:cNvSpPr>
          <p:nvPr>
            <p:ph type="body" sz="quarter" idx="16"/>
          </p:nvPr>
        </p:nvSpPr>
        <p:spPr>
          <a:xfrm>
            <a:off x="979956" y="2153092"/>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F537DA34-7A55-D6E2-D71D-E40E510BD071}"/>
              </a:ext>
            </a:extLst>
          </p:cNvPr>
          <p:cNvSpPr>
            <a:spLocks noGrp="1"/>
          </p:cNvSpPr>
          <p:nvPr>
            <p:ph type="body" sz="quarter" idx="17"/>
          </p:nvPr>
        </p:nvSpPr>
        <p:spPr>
          <a:xfrm>
            <a:off x="979956" y="3429000"/>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C1C50850-C704-225D-E6BB-1EAB8FF600E2}"/>
              </a:ext>
            </a:extLst>
          </p:cNvPr>
          <p:cNvSpPr>
            <a:spLocks noGrp="1"/>
          </p:cNvSpPr>
          <p:nvPr>
            <p:ph type="body" sz="quarter" idx="18"/>
          </p:nvPr>
        </p:nvSpPr>
        <p:spPr>
          <a:xfrm>
            <a:off x="979956" y="38397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E8FE0B2D-12EC-BB67-6D81-CA51D2F985E2}"/>
              </a:ext>
            </a:extLst>
          </p:cNvPr>
          <p:cNvSpPr>
            <a:spLocks noGrp="1"/>
          </p:cNvSpPr>
          <p:nvPr>
            <p:ph type="body" sz="quarter" idx="19"/>
          </p:nvPr>
        </p:nvSpPr>
        <p:spPr>
          <a:xfrm>
            <a:off x="979956" y="5104301"/>
            <a:ext cx="1156147" cy="286126"/>
          </a:xfrm>
          <a:prstGeom prst="rect">
            <a:avLst/>
          </a:prstGeom>
        </p:spPr>
        <p:txBody>
          <a:bodyPr/>
          <a:lstStyle>
            <a:lvl1pPr>
              <a:defRPr sz="1213"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5AA934B1-DE50-91E1-3563-F6223381DF4C}"/>
              </a:ext>
            </a:extLst>
          </p:cNvPr>
          <p:cNvSpPr>
            <a:spLocks noGrp="1"/>
          </p:cNvSpPr>
          <p:nvPr>
            <p:ph type="body" sz="quarter" idx="20"/>
          </p:nvPr>
        </p:nvSpPr>
        <p:spPr>
          <a:xfrm>
            <a:off x="979956" y="5515033"/>
            <a:ext cx="1156147" cy="286126"/>
          </a:xfrm>
          <a:prstGeom prst="rect">
            <a:avLst/>
          </a:prstGeom>
        </p:spPr>
        <p:txBody>
          <a:bodyPr/>
          <a:lstStyle>
            <a:lvl1pPr>
              <a:defRPr sz="1213"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3B0E961C-68E1-BA17-F864-0CDFAF8AD8F4}"/>
              </a:ext>
            </a:extLst>
          </p:cNvPr>
          <p:cNvSpPr>
            <a:spLocks noGrp="1"/>
          </p:cNvSpPr>
          <p:nvPr>
            <p:ph type="body" sz="quarter" idx="21"/>
          </p:nvPr>
        </p:nvSpPr>
        <p:spPr>
          <a:xfrm>
            <a:off x="8259562" y="1323660"/>
            <a:ext cx="3612837" cy="418757"/>
          </a:xfrm>
          <a:prstGeom prst="rect">
            <a:avLst/>
          </a:prstGeom>
        </p:spPr>
        <p:txBody>
          <a:bodyPr/>
          <a:lstStyle>
            <a:lvl1pPr>
              <a:defRPr sz="1455"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EA405B51-109B-B7B1-4669-847C43E6D2C6}"/>
              </a:ext>
            </a:extLst>
          </p:cNvPr>
          <p:cNvCxnSpPr>
            <a:cxnSpLocks/>
          </p:cNvCxnSpPr>
          <p:nvPr userDrawn="1"/>
        </p:nvCxnSpPr>
        <p:spPr>
          <a:xfrm>
            <a:off x="8286804" y="1729640"/>
            <a:ext cx="3585570" cy="0"/>
          </a:xfrm>
          <a:prstGeom prst="line">
            <a:avLst/>
          </a:prstGeom>
          <a:noFill/>
          <a:ln w="6350" cap="flat" cmpd="sng" algn="ctr">
            <a:solidFill>
              <a:schemeClr val="bg1"/>
            </a:solidFill>
            <a:prstDash val="solid"/>
          </a:ln>
          <a:effectLst/>
        </p:spPr>
      </p:cxnSp>
      <p:sp>
        <p:nvSpPr>
          <p:cNvPr id="26" name="Text Placeholder 8">
            <a:extLst>
              <a:ext uri="{FF2B5EF4-FFF2-40B4-BE49-F238E27FC236}">
                <a16:creationId xmlns:a16="http://schemas.microsoft.com/office/drawing/2014/main" id="{3813C7F6-470C-C84C-F996-8A6213D89AED}"/>
              </a:ext>
            </a:extLst>
          </p:cNvPr>
          <p:cNvSpPr>
            <a:spLocks noGrp="1"/>
          </p:cNvSpPr>
          <p:nvPr>
            <p:ph type="body" sz="quarter" idx="10" hasCustomPrompt="1"/>
          </p:nvPr>
        </p:nvSpPr>
        <p:spPr>
          <a:xfrm>
            <a:off x="578547" y="401269"/>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2" name="Oval 1">
            <a:extLst>
              <a:ext uri="{FF2B5EF4-FFF2-40B4-BE49-F238E27FC236}">
                <a16:creationId xmlns:a16="http://schemas.microsoft.com/office/drawing/2014/main" id="{0D8663FC-F7A6-8036-C0AC-4598CA8E7CE9}"/>
              </a:ext>
            </a:extLst>
          </p:cNvPr>
          <p:cNvSpPr/>
          <p:nvPr userDrawn="1"/>
        </p:nvSpPr>
        <p:spPr>
          <a:xfrm>
            <a:off x="7755419"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43999" tIns="107999" rIns="107999" bIns="107999" numCol="1" spcCol="0" rtlCol="0" fromWordArt="0" anchor="ctr" anchorCtr="0" forceAA="0" compatLnSpc="1">
            <a:prstTxWarp prst="textNoShape">
              <a:avLst/>
            </a:prstTxWarp>
            <a:noAutofit/>
          </a:bodyPr>
          <a:lstStyle/>
          <a:p>
            <a:pPr marL="0" marR="0" lvl="0" indent="0" algn="ctr" defTabSz="554492" eaLnBrk="1" fontAlgn="auto" latinLnBrk="0" hangingPunct="1">
              <a:lnSpc>
                <a:spcPts val="6367"/>
              </a:lnSpc>
              <a:spcBef>
                <a:spcPts val="0"/>
              </a:spcBef>
              <a:spcAft>
                <a:spcPts val="0"/>
              </a:spcAft>
              <a:buClrTx/>
              <a:buSzTx/>
              <a:buFontTx/>
              <a:buNone/>
              <a:tabLst/>
              <a:defRPr/>
            </a:pPr>
            <a:r>
              <a:rPr kumimoji="0" lang="en-GB" sz="4851" b="1" i="0" u="none" strike="noStrike" kern="0" cap="none" spc="-85" normalizeH="0" baseline="0" noProof="0" dirty="0">
                <a:ln>
                  <a:noFill/>
                </a:ln>
                <a:solidFill>
                  <a:srgbClr val="007C43"/>
                </a:solidFill>
                <a:effectLst/>
                <a:uLnTx/>
                <a:uFillTx/>
                <a:latin typeface="Poppins"/>
                <a:ea typeface="+mj-ea"/>
                <a:cs typeface="Poppins"/>
              </a:rPr>
              <a:t>&gt;</a:t>
            </a:r>
            <a:endParaRPr kumimoji="0" lang="en-GB" sz="5821" b="1" i="0" u="none" strike="noStrike" kern="0" cap="none" spc="-85" normalizeH="0" baseline="0" noProof="0" dirty="0">
              <a:ln>
                <a:noFill/>
              </a:ln>
              <a:solidFill>
                <a:srgbClr val="007C43"/>
              </a:solidFill>
              <a:effectLst/>
              <a:uLnTx/>
              <a:uFillTx/>
              <a:latin typeface="Poppins"/>
              <a:ea typeface="+mj-ea"/>
              <a:cs typeface="Poppins"/>
            </a:endParaRPr>
          </a:p>
        </p:txBody>
      </p:sp>
    </p:spTree>
    <p:extLst>
      <p:ext uri="{BB962C8B-B14F-4D97-AF65-F5344CB8AC3E}">
        <p14:creationId xmlns:p14="http://schemas.microsoft.com/office/powerpoint/2010/main" val="981737326"/>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Half Split">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F4C78B0-1139-DEE4-88EC-D23171A371F9}"/>
              </a:ext>
            </a:extLst>
          </p:cNvPr>
          <p:cNvSpPr>
            <a:spLocks noGrp="1" noRot="1" noMove="1" noResize="1" noEditPoints="1" noAdjustHandles="1" noChangeArrowheads="1" noChangeShapeType="1"/>
          </p:cNvSpPr>
          <p:nvPr userDrawn="1"/>
        </p:nvSpPr>
        <p:spPr>
          <a:xfrm>
            <a:off x="0" y="1529636"/>
            <a:ext cx="6096481" cy="5328364"/>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4" name="white right half">
            <a:extLst>
              <a:ext uri="{FF2B5EF4-FFF2-40B4-BE49-F238E27FC236}">
                <a16:creationId xmlns:a16="http://schemas.microsoft.com/office/drawing/2014/main" id="{65119803-2867-61CE-6178-549060E8EF12}"/>
              </a:ext>
            </a:extLst>
          </p:cNvPr>
          <p:cNvSpPr>
            <a:spLocks noGrp="1" noRot="1" noMove="1" noResize="1" noEditPoints="1" noAdjustHandles="1" noChangeArrowheads="1" noChangeShapeType="1"/>
          </p:cNvSpPr>
          <p:nvPr userDrawn="1"/>
        </p:nvSpPr>
        <p:spPr>
          <a:xfrm>
            <a:off x="6089297" y="1534483"/>
            <a:ext cx="6102702" cy="5323133"/>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1213" u="sng" dirty="0"/>
          </a:p>
        </p:txBody>
      </p:sp>
      <p:sp>
        <p:nvSpPr>
          <p:cNvPr id="12" name="Arrow: Chevron 11">
            <a:extLst>
              <a:ext uri="{FF2B5EF4-FFF2-40B4-BE49-F238E27FC236}">
                <a16:creationId xmlns:a16="http://schemas.microsoft.com/office/drawing/2014/main" id="{631FC1AB-1E75-3B4F-CBD1-937EDA1F62FD}"/>
              </a:ext>
            </a:extLst>
          </p:cNvPr>
          <p:cNvSpPr>
            <a:spLocks noGrp="1" noRot="1" noMove="1" noResize="1" noEditPoints="1" noAdjustHandles="1" noChangeArrowheads="1" noChangeShapeType="1"/>
          </p:cNvSpPr>
          <p:nvPr userDrawn="1"/>
        </p:nvSpPr>
        <p:spPr>
          <a:xfrm>
            <a:off x="5865104" y="1678654"/>
            <a:ext cx="403426" cy="392634"/>
          </a:xfrm>
          <a:prstGeom prst="chevron">
            <a:avLst/>
          </a:prstGeom>
          <a:solidFill>
            <a:srgbClr val="32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chemeClr val="tx1"/>
              </a:solidFill>
            </a:endParaRPr>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1371299" y="2854001"/>
            <a:ext cx="3615725" cy="278602"/>
          </a:xfrm>
          <a:prstGeom prst="rect">
            <a:avLst/>
          </a:prstGeom>
        </p:spPr>
        <p:txBody>
          <a:bodyPr vert="horz" wrap="square" lIns="0" tIns="17145" rIns="0" bIns="0" rtlCol="0">
            <a:spAutoFit/>
          </a:bodyPr>
          <a:lstStyle>
            <a:lvl1pP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30">
            <a:extLst>
              <a:ext uri="{FF2B5EF4-FFF2-40B4-BE49-F238E27FC236}">
                <a16:creationId xmlns:a16="http://schemas.microsoft.com/office/drawing/2014/main" id="{4C36E47B-0A8A-8021-6289-286F2311D889}"/>
              </a:ext>
            </a:extLst>
          </p:cNvPr>
          <p:cNvSpPr>
            <a:spLocks noGrp="1"/>
          </p:cNvSpPr>
          <p:nvPr>
            <p:ph type="body" sz="quarter" idx="17" hasCustomPrompt="1"/>
          </p:nvPr>
        </p:nvSpPr>
        <p:spPr>
          <a:xfrm>
            <a:off x="578547" y="471704"/>
            <a:ext cx="9445077" cy="397225"/>
          </a:xfrm>
          <a:prstGeom prst="rect">
            <a:avLst/>
          </a:prstGeom>
        </p:spPr>
        <p:txBody>
          <a:bodyPr vert="horz" wrap="square" lIns="0" tIns="11430" rIns="0" bIns="0" rtlCol="0">
            <a:spAutoFit/>
          </a:bodyPr>
          <a:lstStyle>
            <a:lvl1pPr>
              <a:defRPr lang="en-US" sz="2335" b="1" spc="-45"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the title</a:t>
            </a:r>
            <a:endParaRPr lang="en-GB"/>
          </a:p>
        </p:txBody>
      </p:sp>
      <p:sp>
        <p:nvSpPr>
          <p:cNvPr id="6" name="Text Placeholder 32">
            <a:extLst>
              <a:ext uri="{FF2B5EF4-FFF2-40B4-BE49-F238E27FC236}">
                <a16:creationId xmlns:a16="http://schemas.microsoft.com/office/drawing/2014/main" id="{61BA9C70-3A34-9501-A78F-3C5F330A40FE}"/>
              </a:ext>
            </a:extLst>
          </p:cNvPr>
          <p:cNvSpPr>
            <a:spLocks noGrp="1"/>
          </p:cNvSpPr>
          <p:nvPr>
            <p:ph type="body" sz="quarter" idx="20"/>
          </p:nvPr>
        </p:nvSpPr>
        <p:spPr>
          <a:xfrm>
            <a:off x="6512155" y="3102123"/>
            <a:ext cx="5360219" cy="241220"/>
          </a:xfrm>
          <a:prstGeom prst="rect">
            <a:avLst/>
          </a:prstGeom>
        </p:spPr>
        <p:txBody>
          <a:bodyPr vert="horz" wrap="square" lIns="0" tIns="17145" rIns="0" bIns="0" rtlCol="0">
            <a:spAutoFit/>
          </a:bodyPr>
          <a:lstStyle>
            <a:lvl1pPr>
              <a:defRPr lang="en-US" sz="1455" b="0" spc="-6"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8" name="Text Placeholder 7">
            <a:extLst>
              <a:ext uri="{FF2B5EF4-FFF2-40B4-BE49-F238E27FC236}">
                <a16:creationId xmlns:a16="http://schemas.microsoft.com/office/drawing/2014/main" id="{8BD4789C-72AF-F97B-5A58-3CCCA401A031}"/>
              </a:ext>
            </a:extLst>
          </p:cNvPr>
          <p:cNvSpPr>
            <a:spLocks noGrp="1"/>
          </p:cNvSpPr>
          <p:nvPr>
            <p:ph type="body" sz="quarter" idx="21"/>
          </p:nvPr>
        </p:nvSpPr>
        <p:spPr>
          <a:xfrm>
            <a:off x="6511866" y="2504845"/>
            <a:ext cx="5345564" cy="513683"/>
          </a:xfrm>
          <a:prstGeom prst="rect">
            <a:avLst/>
          </a:prstGeom>
        </p:spPr>
        <p:txBody>
          <a:bodyPr lIns="0"/>
          <a:lstStyle>
            <a:lvl1pPr algn="l">
              <a:lnSpc>
                <a:spcPct val="90000"/>
              </a:lnSpc>
              <a:defRPr lang="en-GB" sz="2668" b="1" i="0" spc="-85" dirty="0" smtClean="0">
                <a:solidFill>
                  <a:srgbClr val="282828"/>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 Master text styles</a:t>
            </a:r>
            <a:endParaRPr lang="en-GB"/>
          </a:p>
        </p:txBody>
      </p:sp>
      <p:sp>
        <p:nvSpPr>
          <p:cNvPr id="3" name="Text Placeholder 32">
            <a:extLst>
              <a:ext uri="{FF2B5EF4-FFF2-40B4-BE49-F238E27FC236}">
                <a16:creationId xmlns:a16="http://schemas.microsoft.com/office/drawing/2014/main" id="{EF4444F6-D49A-8D37-0BF1-12E0DE706840}"/>
              </a:ext>
            </a:extLst>
          </p:cNvPr>
          <p:cNvSpPr>
            <a:spLocks noGrp="1"/>
          </p:cNvSpPr>
          <p:nvPr>
            <p:ph type="body" sz="quarter" idx="30"/>
          </p:nvPr>
        </p:nvSpPr>
        <p:spPr>
          <a:xfrm>
            <a:off x="6512155" y="5366303"/>
            <a:ext cx="5360219" cy="241220"/>
          </a:xfrm>
          <a:prstGeom prst="rect">
            <a:avLst/>
          </a:prstGeom>
        </p:spPr>
        <p:txBody>
          <a:bodyPr vert="horz" wrap="square" lIns="0" tIns="17145" rIns="0" bIns="0" rtlCol="0">
            <a:spAutoFit/>
          </a:bodyPr>
          <a:lstStyle>
            <a:lvl1pPr>
              <a:defRPr lang="en-US" sz="1455" b="0" spc="-6"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7" name="Text Placeholder 7">
            <a:extLst>
              <a:ext uri="{FF2B5EF4-FFF2-40B4-BE49-F238E27FC236}">
                <a16:creationId xmlns:a16="http://schemas.microsoft.com/office/drawing/2014/main" id="{39E5E1B5-2542-FC1E-376B-5EF9F881D5F2}"/>
              </a:ext>
            </a:extLst>
          </p:cNvPr>
          <p:cNvSpPr>
            <a:spLocks noGrp="1"/>
          </p:cNvSpPr>
          <p:nvPr>
            <p:ph type="body" sz="quarter" idx="31"/>
          </p:nvPr>
        </p:nvSpPr>
        <p:spPr>
          <a:xfrm>
            <a:off x="6511866" y="4769025"/>
            <a:ext cx="5360219" cy="513683"/>
          </a:xfrm>
          <a:prstGeom prst="rect">
            <a:avLst/>
          </a:prstGeom>
        </p:spPr>
        <p:txBody>
          <a:bodyPr lIns="0"/>
          <a:lstStyle>
            <a:lvl1pPr algn="l">
              <a:lnSpc>
                <a:spcPct val="90000"/>
              </a:lnSpc>
              <a:defRPr lang="en-GB" sz="2668" b="1" i="0" spc="-85" dirty="0" smtClean="0">
                <a:solidFill>
                  <a:srgbClr val="282828"/>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 Master text styles</a:t>
            </a:r>
            <a:endParaRPr lang="en-GB"/>
          </a:p>
        </p:txBody>
      </p:sp>
      <p:cxnSp>
        <p:nvCxnSpPr>
          <p:cNvPr id="18" name="Straight Connector 17">
            <a:extLst>
              <a:ext uri="{FF2B5EF4-FFF2-40B4-BE49-F238E27FC236}">
                <a16:creationId xmlns:a16="http://schemas.microsoft.com/office/drawing/2014/main" id="{0F925B0D-3332-A4A3-41B7-52FDDC166D2F}"/>
              </a:ext>
            </a:extLst>
          </p:cNvPr>
          <p:cNvCxnSpPr>
            <a:cxnSpLocks/>
          </p:cNvCxnSpPr>
          <p:nvPr userDrawn="1"/>
        </p:nvCxnSpPr>
        <p:spPr>
          <a:xfrm>
            <a:off x="6551125" y="4483946"/>
            <a:ext cx="5306305" cy="0"/>
          </a:xfrm>
          <a:prstGeom prst="line">
            <a:avLst/>
          </a:prstGeom>
          <a:ln>
            <a:solidFill>
              <a:srgbClr val="383738"/>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1C2D4BBA-790B-C1B2-E792-99AE533BA54A}"/>
              </a:ext>
            </a:extLst>
          </p:cNvPr>
          <p:cNvSpPr>
            <a:spLocks noGrp="1"/>
          </p:cNvSpPr>
          <p:nvPr>
            <p:ph type="pic" sz="quarter" idx="32"/>
          </p:nvPr>
        </p:nvSpPr>
        <p:spPr>
          <a:xfrm>
            <a:off x="453835" y="2458638"/>
            <a:ext cx="658207" cy="692855"/>
          </a:xfrm>
          <a:prstGeom prst="rect">
            <a:avLst/>
          </a:prstGeom>
        </p:spPr>
        <p:txBody>
          <a:bodyPr/>
          <a:lstStyle/>
          <a:p>
            <a:endParaRPr lang="en-GB" dirty="0"/>
          </a:p>
        </p:txBody>
      </p:sp>
      <p:sp>
        <p:nvSpPr>
          <p:cNvPr id="25" name="Text Placeholder 32">
            <a:extLst>
              <a:ext uri="{FF2B5EF4-FFF2-40B4-BE49-F238E27FC236}">
                <a16:creationId xmlns:a16="http://schemas.microsoft.com/office/drawing/2014/main" id="{B570983F-32B3-1ECA-DA8C-F8484707CFD2}"/>
              </a:ext>
            </a:extLst>
          </p:cNvPr>
          <p:cNvSpPr>
            <a:spLocks noGrp="1"/>
          </p:cNvSpPr>
          <p:nvPr>
            <p:ph type="body" sz="quarter" idx="33"/>
          </p:nvPr>
        </p:nvSpPr>
        <p:spPr>
          <a:xfrm>
            <a:off x="1371299" y="4491846"/>
            <a:ext cx="3615725" cy="278602"/>
          </a:xfrm>
          <a:prstGeom prst="rect">
            <a:avLst/>
          </a:prstGeom>
        </p:spPr>
        <p:txBody>
          <a:bodyPr vert="horz" wrap="square" lIns="0" tIns="17145" rIns="0" bIns="0" rtlCol="0">
            <a:spAutoFit/>
          </a:bodyPr>
          <a:lstStyle>
            <a:lvl1pP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26" name="Picture Placeholder 23">
            <a:extLst>
              <a:ext uri="{FF2B5EF4-FFF2-40B4-BE49-F238E27FC236}">
                <a16:creationId xmlns:a16="http://schemas.microsoft.com/office/drawing/2014/main" id="{8A7E7384-61B7-98E7-BC43-3EA7E22431B8}"/>
              </a:ext>
            </a:extLst>
          </p:cNvPr>
          <p:cNvSpPr>
            <a:spLocks noGrp="1"/>
          </p:cNvSpPr>
          <p:nvPr>
            <p:ph type="pic" sz="quarter" idx="34"/>
          </p:nvPr>
        </p:nvSpPr>
        <p:spPr>
          <a:xfrm>
            <a:off x="453835" y="4122116"/>
            <a:ext cx="658207" cy="692855"/>
          </a:xfrm>
          <a:prstGeom prst="rect">
            <a:avLst/>
          </a:prstGeom>
        </p:spPr>
        <p:txBody>
          <a:bodyPr/>
          <a:lstStyle/>
          <a:p>
            <a:endParaRPr lang="en-GB" dirty="0"/>
          </a:p>
        </p:txBody>
      </p:sp>
      <p:sp>
        <p:nvSpPr>
          <p:cNvPr id="27" name="Text Placeholder 32">
            <a:extLst>
              <a:ext uri="{FF2B5EF4-FFF2-40B4-BE49-F238E27FC236}">
                <a16:creationId xmlns:a16="http://schemas.microsoft.com/office/drawing/2014/main" id="{D0B4769E-A7C7-BCDD-05DC-C8DDB4CD16D9}"/>
              </a:ext>
            </a:extLst>
          </p:cNvPr>
          <p:cNvSpPr>
            <a:spLocks noGrp="1"/>
          </p:cNvSpPr>
          <p:nvPr>
            <p:ph type="body" sz="quarter" idx="35"/>
          </p:nvPr>
        </p:nvSpPr>
        <p:spPr>
          <a:xfrm>
            <a:off x="1371299" y="5993796"/>
            <a:ext cx="3615725" cy="278602"/>
          </a:xfrm>
          <a:prstGeom prst="rect">
            <a:avLst/>
          </a:prstGeom>
        </p:spPr>
        <p:txBody>
          <a:bodyPr vert="horz" wrap="square" lIns="0" tIns="17145" rIns="0" bIns="0" rtlCol="0">
            <a:spAutoFit/>
          </a:bodyPr>
          <a:lstStyle>
            <a:lvl1pP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Click to edit Master text styles</a:t>
            </a:r>
          </a:p>
        </p:txBody>
      </p:sp>
      <p:sp>
        <p:nvSpPr>
          <p:cNvPr id="28" name="Picture Placeholder 23">
            <a:extLst>
              <a:ext uri="{FF2B5EF4-FFF2-40B4-BE49-F238E27FC236}">
                <a16:creationId xmlns:a16="http://schemas.microsoft.com/office/drawing/2014/main" id="{FBCCD424-8A5D-1150-17AB-59760764F833}"/>
              </a:ext>
            </a:extLst>
          </p:cNvPr>
          <p:cNvSpPr>
            <a:spLocks noGrp="1"/>
          </p:cNvSpPr>
          <p:nvPr>
            <p:ph type="pic" sz="quarter" idx="36"/>
          </p:nvPr>
        </p:nvSpPr>
        <p:spPr>
          <a:xfrm>
            <a:off x="453835" y="5600764"/>
            <a:ext cx="658207" cy="692855"/>
          </a:xfrm>
          <a:prstGeom prst="rect">
            <a:avLst/>
          </a:prstGeom>
        </p:spPr>
        <p:txBody>
          <a:bodyPr/>
          <a:lstStyle/>
          <a:p>
            <a:endParaRPr lang="en-GB" dirty="0"/>
          </a:p>
        </p:txBody>
      </p:sp>
      <p:cxnSp>
        <p:nvCxnSpPr>
          <p:cNvPr id="30" name="Straight Connector 29">
            <a:extLst>
              <a:ext uri="{FF2B5EF4-FFF2-40B4-BE49-F238E27FC236}">
                <a16:creationId xmlns:a16="http://schemas.microsoft.com/office/drawing/2014/main" id="{F1DF5722-B29B-5F53-FEC3-9524ADCC1626}"/>
              </a:ext>
            </a:extLst>
          </p:cNvPr>
          <p:cNvCxnSpPr>
            <a:cxnSpLocks/>
          </p:cNvCxnSpPr>
          <p:nvPr userDrawn="1"/>
        </p:nvCxnSpPr>
        <p:spPr>
          <a:xfrm>
            <a:off x="343969" y="3729220"/>
            <a:ext cx="53063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656BB4-9DDC-3EEA-944E-FD043C8104C4}"/>
              </a:ext>
            </a:extLst>
          </p:cNvPr>
          <p:cNvCxnSpPr>
            <a:cxnSpLocks/>
          </p:cNvCxnSpPr>
          <p:nvPr userDrawn="1"/>
        </p:nvCxnSpPr>
        <p:spPr>
          <a:xfrm>
            <a:off x="343969" y="5346491"/>
            <a:ext cx="53063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32">
            <a:extLst>
              <a:ext uri="{FF2B5EF4-FFF2-40B4-BE49-F238E27FC236}">
                <a16:creationId xmlns:a16="http://schemas.microsoft.com/office/drawing/2014/main" id="{7600208E-70BB-46F7-D2D9-327966ED870F}"/>
              </a:ext>
            </a:extLst>
          </p:cNvPr>
          <p:cNvSpPr>
            <a:spLocks noGrp="1"/>
          </p:cNvSpPr>
          <p:nvPr>
            <p:ph type="body" sz="quarter" idx="37" hasCustomPrompt="1"/>
          </p:nvPr>
        </p:nvSpPr>
        <p:spPr>
          <a:xfrm>
            <a:off x="345464" y="3220935"/>
            <a:ext cx="876445" cy="278602"/>
          </a:xfrm>
          <a:prstGeom prst="rect">
            <a:avLst/>
          </a:prstGeom>
        </p:spPr>
        <p:txBody>
          <a:bodyPr vert="horz" wrap="square" lIns="0" tIns="17145" rIns="0" bIns="0" rtlCol="0">
            <a:spAutoFit/>
          </a:bodyPr>
          <a:lstStyle>
            <a:lvl1pPr algn="ct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Edit</a:t>
            </a:r>
          </a:p>
        </p:txBody>
      </p:sp>
      <p:sp>
        <p:nvSpPr>
          <p:cNvPr id="10" name="Text Placeholder 32">
            <a:extLst>
              <a:ext uri="{FF2B5EF4-FFF2-40B4-BE49-F238E27FC236}">
                <a16:creationId xmlns:a16="http://schemas.microsoft.com/office/drawing/2014/main" id="{0FEAF6B4-E1B2-F0A4-EE0B-7C620E918670}"/>
              </a:ext>
            </a:extLst>
          </p:cNvPr>
          <p:cNvSpPr>
            <a:spLocks noGrp="1"/>
          </p:cNvSpPr>
          <p:nvPr>
            <p:ph type="body" sz="quarter" idx="38" hasCustomPrompt="1"/>
          </p:nvPr>
        </p:nvSpPr>
        <p:spPr>
          <a:xfrm>
            <a:off x="343969" y="4884413"/>
            <a:ext cx="876445" cy="278602"/>
          </a:xfrm>
          <a:prstGeom prst="rect">
            <a:avLst/>
          </a:prstGeom>
        </p:spPr>
        <p:txBody>
          <a:bodyPr vert="horz" wrap="square" lIns="0" tIns="17145" rIns="0" bIns="0" rtlCol="0">
            <a:spAutoFit/>
          </a:bodyPr>
          <a:lstStyle>
            <a:lvl1pPr algn="ct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Edit</a:t>
            </a:r>
          </a:p>
        </p:txBody>
      </p:sp>
      <p:sp>
        <p:nvSpPr>
          <p:cNvPr id="11" name="Text Placeholder 32">
            <a:extLst>
              <a:ext uri="{FF2B5EF4-FFF2-40B4-BE49-F238E27FC236}">
                <a16:creationId xmlns:a16="http://schemas.microsoft.com/office/drawing/2014/main" id="{2ADA0FBD-622D-8253-5F08-BE054CD7ABAE}"/>
              </a:ext>
            </a:extLst>
          </p:cNvPr>
          <p:cNvSpPr>
            <a:spLocks noGrp="1"/>
          </p:cNvSpPr>
          <p:nvPr>
            <p:ph type="body" sz="quarter" idx="39" hasCustomPrompt="1"/>
          </p:nvPr>
        </p:nvSpPr>
        <p:spPr>
          <a:xfrm>
            <a:off x="343969" y="6363061"/>
            <a:ext cx="876445" cy="278602"/>
          </a:xfrm>
          <a:prstGeom prst="rect">
            <a:avLst/>
          </a:prstGeom>
        </p:spPr>
        <p:txBody>
          <a:bodyPr vert="horz" wrap="square" lIns="0" tIns="17145" rIns="0" bIns="0" rtlCol="0">
            <a:spAutoFit/>
          </a:bodyPr>
          <a:lstStyle>
            <a:lvl1pPr algn="ctr">
              <a:defRPr lang="en-US" sz="1698" b="1" spc="-6"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7702" lvl="0">
              <a:lnSpc>
                <a:spcPct val="100000"/>
              </a:lnSpc>
              <a:spcBef>
                <a:spcPts val="82"/>
              </a:spcBef>
            </a:pPr>
            <a:r>
              <a:rPr lang="en-US"/>
              <a:t>Edit</a:t>
            </a:r>
          </a:p>
        </p:txBody>
      </p:sp>
      <p:cxnSp>
        <p:nvCxnSpPr>
          <p:cNvPr id="13" name="Straight Connector 12">
            <a:extLst>
              <a:ext uri="{FF2B5EF4-FFF2-40B4-BE49-F238E27FC236}">
                <a16:creationId xmlns:a16="http://schemas.microsoft.com/office/drawing/2014/main" id="{632F52F2-1D71-BF87-62F0-B187BFB7C5F2}"/>
              </a:ext>
            </a:extLst>
          </p:cNvPr>
          <p:cNvCxnSpPr>
            <a:cxnSpLocks noGrp="1" noRot="1" noMove="1" noResize="1" noEditPoints="1" noAdjustHandles="1" noChangeArrowheads="1" noChangeShapeType="1"/>
          </p:cNvCxnSpPr>
          <p:nvPr userDrawn="1"/>
        </p:nvCxnSpPr>
        <p:spPr>
          <a:xfrm>
            <a:off x="0" y="2225166"/>
            <a:ext cx="12162817"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8D7DDF9F-2600-BC89-6363-3640E0EBA22B}"/>
              </a:ext>
            </a:extLst>
          </p:cNvPr>
          <p:cNvSpPr>
            <a:spLocks noGrp="1"/>
          </p:cNvSpPr>
          <p:nvPr>
            <p:ph type="body" sz="quarter" idx="40"/>
          </p:nvPr>
        </p:nvSpPr>
        <p:spPr>
          <a:xfrm>
            <a:off x="444240" y="1681775"/>
            <a:ext cx="5206034" cy="415870"/>
          </a:xfrm>
          <a:prstGeom prst="rect">
            <a:avLst/>
          </a:prstGeom>
        </p:spPr>
        <p:txBody>
          <a:bodyPr lIns="0" anchor="ctr"/>
          <a:lstStyle>
            <a:lvl1pPr algn="ctr">
              <a:defRPr lang="en-GB" sz="1213" b="0" i="0" spc="-85" dirty="0" smtClean="0">
                <a:solidFill>
                  <a:schemeClr val="bg1"/>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a:t>
            </a:r>
            <a:endParaRPr lang="en-GB"/>
          </a:p>
        </p:txBody>
      </p:sp>
      <p:sp>
        <p:nvSpPr>
          <p:cNvPr id="15" name="Text Placeholder 7">
            <a:extLst>
              <a:ext uri="{FF2B5EF4-FFF2-40B4-BE49-F238E27FC236}">
                <a16:creationId xmlns:a16="http://schemas.microsoft.com/office/drawing/2014/main" id="{14428ACD-B6BA-57FC-2CB3-9BB22E150294}"/>
              </a:ext>
            </a:extLst>
          </p:cNvPr>
          <p:cNvSpPr>
            <a:spLocks noGrp="1"/>
          </p:cNvSpPr>
          <p:nvPr>
            <p:ph type="body" sz="quarter" idx="41"/>
          </p:nvPr>
        </p:nvSpPr>
        <p:spPr>
          <a:xfrm>
            <a:off x="6521372" y="1680491"/>
            <a:ext cx="5351002" cy="415870"/>
          </a:xfrm>
          <a:prstGeom prst="rect">
            <a:avLst/>
          </a:prstGeom>
        </p:spPr>
        <p:txBody>
          <a:bodyPr lIns="0" anchor="ctr"/>
          <a:lstStyle>
            <a:lvl1pPr algn="ctr">
              <a:defRPr lang="en-GB" sz="1213" b="0" i="0" spc="-85" dirty="0" smtClean="0">
                <a:solidFill>
                  <a:srgbClr val="282828"/>
                </a:solidFill>
                <a:latin typeface="Poppins"/>
                <a:ea typeface="+mj-ea"/>
                <a:cs typeface="Poppins"/>
              </a:defRPr>
            </a:lvl1pPr>
            <a:lvl2pPr algn="l">
              <a:defRPr sz="2668">
                <a:latin typeface="Poppins" panose="00000500000000000000" pitchFamily="2" charset="0"/>
                <a:cs typeface="Poppins" panose="00000500000000000000" pitchFamily="2" charset="0"/>
              </a:defRPr>
            </a:lvl2pPr>
            <a:lvl3pPr algn="l">
              <a:defRPr sz="2668">
                <a:latin typeface="Poppins" panose="00000500000000000000" pitchFamily="2" charset="0"/>
                <a:cs typeface="Poppins" panose="00000500000000000000" pitchFamily="2" charset="0"/>
              </a:defRPr>
            </a:lvl3pPr>
            <a:lvl4pPr algn="l">
              <a:defRPr sz="2668">
                <a:latin typeface="Poppins" panose="00000500000000000000" pitchFamily="2" charset="0"/>
                <a:cs typeface="Poppins" panose="00000500000000000000" pitchFamily="2" charset="0"/>
              </a:defRPr>
            </a:lvl4pPr>
            <a:lvl5pPr algn="l">
              <a:defRPr sz="2668">
                <a:latin typeface="Poppins" panose="00000500000000000000" pitchFamily="2" charset="0"/>
                <a:cs typeface="Poppins" panose="00000500000000000000" pitchFamily="2" charset="0"/>
              </a:defRPr>
            </a:lvl5pPr>
          </a:lstStyle>
          <a:p>
            <a:pPr lvl="0"/>
            <a:r>
              <a:rPr lang="en-US"/>
              <a:t>Click to edit</a:t>
            </a:r>
            <a:endParaRPr lang="en-GB"/>
          </a:p>
        </p:txBody>
      </p:sp>
    </p:spTree>
    <p:extLst>
      <p:ext uri="{BB962C8B-B14F-4D97-AF65-F5344CB8AC3E}">
        <p14:creationId xmlns:p14="http://schemas.microsoft.com/office/powerpoint/2010/main" val="167252670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wide heading small block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A8F303-18D9-31FB-24A1-904A12EB9EC0}"/>
              </a:ext>
            </a:extLst>
          </p:cNvPr>
          <p:cNvSpPr>
            <a:spLocks/>
          </p:cNvSpPr>
          <p:nvPr userDrawn="1"/>
        </p:nvSpPr>
        <p:spPr>
          <a:xfrm>
            <a:off x="-1439" y="0"/>
            <a:ext cx="12199217" cy="6864336"/>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chemeClr val="bg1"/>
              </a:solidFill>
            </a:endParaRPr>
          </a:p>
        </p:txBody>
      </p:sp>
      <p:sp>
        <p:nvSpPr>
          <p:cNvPr id="7" name="Rectangle 6">
            <a:extLst>
              <a:ext uri="{FF2B5EF4-FFF2-40B4-BE49-F238E27FC236}">
                <a16:creationId xmlns:a16="http://schemas.microsoft.com/office/drawing/2014/main" id="{7A6CD9FC-69F7-630E-7CBE-A1F19674DCFA}"/>
              </a:ext>
            </a:extLst>
          </p:cNvPr>
          <p:cNvSpPr/>
          <p:nvPr userDrawn="1"/>
        </p:nvSpPr>
        <p:spPr>
          <a:xfrm>
            <a:off x="9118007" y="4054664"/>
            <a:ext cx="3073993" cy="2809672"/>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 name="Rectangle 1">
            <a:extLst>
              <a:ext uri="{FF2B5EF4-FFF2-40B4-BE49-F238E27FC236}">
                <a16:creationId xmlns:a16="http://schemas.microsoft.com/office/drawing/2014/main" id="{D2C6F40B-56AA-EE0D-51F0-EFDAEE205CBA}"/>
              </a:ext>
            </a:extLst>
          </p:cNvPr>
          <p:cNvSpPr/>
          <p:nvPr userDrawn="1"/>
        </p:nvSpPr>
        <p:spPr>
          <a:xfrm>
            <a:off x="6052463" y="1327611"/>
            <a:ext cx="3061023" cy="2727053"/>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14" name="Rectangle 13">
            <a:extLst>
              <a:ext uri="{FF2B5EF4-FFF2-40B4-BE49-F238E27FC236}">
                <a16:creationId xmlns:a16="http://schemas.microsoft.com/office/drawing/2014/main" id="{30E97897-8A77-98EC-0F4B-92C99C5B51AD}"/>
              </a:ext>
            </a:extLst>
          </p:cNvPr>
          <p:cNvSpPr>
            <a:spLocks/>
          </p:cNvSpPr>
          <p:nvPr userDrawn="1"/>
        </p:nvSpPr>
        <p:spPr>
          <a:xfrm>
            <a:off x="9117631" y="1330784"/>
            <a:ext cx="3083864" cy="2727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82" name="Rectangle 81">
            <a:extLst>
              <a:ext uri="{FF2B5EF4-FFF2-40B4-BE49-F238E27FC236}">
                <a16:creationId xmlns:a16="http://schemas.microsoft.com/office/drawing/2014/main" id="{3290569D-3C25-A10B-A34C-9288E7CB5DC3}"/>
              </a:ext>
            </a:extLst>
          </p:cNvPr>
          <p:cNvSpPr>
            <a:spLocks/>
          </p:cNvSpPr>
          <p:nvPr userDrawn="1"/>
        </p:nvSpPr>
        <p:spPr>
          <a:xfrm>
            <a:off x="6052463" y="4057837"/>
            <a:ext cx="3065596" cy="2806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solidFill>
                <a:srgbClr val="383738"/>
              </a:solidFill>
            </a:endParaRPr>
          </a:p>
        </p:txBody>
      </p:sp>
      <p:sp>
        <p:nvSpPr>
          <p:cNvPr id="10" name="Text Placeholder 9">
            <a:extLst>
              <a:ext uri="{FF2B5EF4-FFF2-40B4-BE49-F238E27FC236}">
                <a16:creationId xmlns:a16="http://schemas.microsoft.com/office/drawing/2014/main" id="{4583F392-583E-F1A1-3797-59A78D1C8285}"/>
              </a:ext>
            </a:extLst>
          </p:cNvPr>
          <p:cNvSpPr>
            <a:spLocks noGrp="1"/>
          </p:cNvSpPr>
          <p:nvPr userDrawn="1">
            <p:ph type="body" sz="quarter" idx="10"/>
          </p:nvPr>
        </p:nvSpPr>
        <p:spPr>
          <a:xfrm>
            <a:off x="6511899" y="2825132"/>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2" name="Text Placeholder 11">
            <a:extLst>
              <a:ext uri="{FF2B5EF4-FFF2-40B4-BE49-F238E27FC236}">
                <a16:creationId xmlns:a16="http://schemas.microsoft.com/office/drawing/2014/main" id="{C570B301-F80B-49FC-CDAC-81938F887558}"/>
              </a:ext>
            </a:extLst>
          </p:cNvPr>
          <p:cNvSpPr>
            <a:spLocks noGrp="1"/>
          </p:cNvSpPr>
          <p:nvPr userDrawn="1">
            <p:ph type="body" sz="quarter" idx="11"/>
          </p:nvPr>
        </p:nvSpPr>
        <p:spPr>
          <a:xfrm>
            <a:off x="6513469" y="3293689"/>
            <a:ext cx="1987073" cy="135293"/>
          </a:xfrm>
          <a:prstGeom prst="rect">
            <a:avLst/>
          </a:prstGeom>
        </p:spPr>
        <p:txBody>
          <a:bodyPr wrap="square" lIns="0" tIns="0" rIns="0" bIns="0">
            <a:spAutoFit/>
          </a:bodyPr>
          <a:lstStyle>
            <a:lvl1pPr>
              <a:defRPr lang="en-US" sz="879" b="0" dirty="0">
                <a:solidFill>
                  <a:schemeClr val="bg1"/>
                </a:solidFill>
                <a:latin typeface="Poppins" panose="00000500000000000000" pitchFamily="2" charset="0"/>
                <a:cs typeface="Poppins" panose="00000500000000000000" pitchFamily="2" charset="0"/>
              </a:defRPr>
            </a:lvl1pPr>
          </a:lstStyle>
          <a:p>
            <a:pPr lvl="0" indent="0">
              <a:buNone/>
            </a:pPr>
            <a:r>
              <a:rPr lang="en-US"/>
              <a:t>Click to edit Master text styles</a:t>
            </a:r>
          </a:p>
        </p:txBody>
      </p:sp>
      <p:sp>
        <p:nvSpPr>
          <p:cNvPr id="16" name="Text Placeholder 15">
            <a:extLst>
              <a:ext uri="{FF2B5EF4-FFF2-40B4-BE49-F238E27FC236}">
                <a16:creationId xmlns:a16="http://schemas.microsoft.com/office/drawing/2014/main" id="{15CF5611-51B3-3BD4-14F4-97483B3135DE}"/>
              </a:ext>
            </a:extLst>
          </p:cNvPr>
          <p:cNvSpPr>
            <a:spLocks noGrp="1"/>
          </p:cNvSpPr>
          <p:nvPr userDrawn="1">
            <p:ph type="body" sz="quarter" idx="13"/>
          </p:nvPr>
        </p:nvSpPr>
        <p:spPr>
          <a:xfrm>
            <a:off x="9578624" y="2846597"/>
            <a:ext cx="2241233" cy="428643"/>
          </a:xfrm>
          <a:prstGeom prst="rect">
            <a:avLst/>
          </a:prstGeom>
        </p:spPr>
        <p:txBody>
          <a:bodyPr vert="horz" wrap="square" lIns="0" tIns="13335" rIns="0" bIns="0" rtlCol="0">
            <a:spAutoFit/>
          </a:bodyPr>
          <a:lstStyle>
            <a:lvl1pPr>
              <a:defRPr lang="en-GB" sz="2698" b="1" spc="-49" dirty="0">
                <a:solidFill>
                  <a:srgbClr val="383738"/>
                </a:solidFill>
                <a:latin typeface="Poppins"/>
                <a:cs typeface="Poppins"/>
              </a:defRPr>
            </a:lvl1pPr>
          </a:lstStyle>
          <a:p>
            <a:pPr marL="7702" lvl="0">
              <a:spcBef>
                <a:spcPts val="64"/>
              </a:spcBef>
            </a:pPr>
            <a:r>
              <a:rPr lang="en-US"/>
              <a:t>Click to edit</a:t>
            </a:r>
            <a:endParaRPr lang="en-GB"/>
          </a:p>
        </p:txBody>
      </p:sp>
      <p:sp>
        <p:nvSpPr>
          <p:cNvPr id="18" name="Text Placeholder 17">
            <a:extLst>
              <a:ext uri="{FF2B5EF4-FFF2-40B4-BE49-F238E27FC236}">
                <a16:creationId xmlns:a16="http://schemas.microsoft.com/office/drawing/2014/main" id="{343320F5-0573-F3EC-EBAF-AFEE787AB63C}"/>
              </a:ext>
            </a:extLst>
          </p:cNvPr>
          <p:cNvSpPr>
            <a:spLocks noGrp="1"/>
          </p:cNvSpPr>
          <p:nvPr userDrawn="1">
            <p:ph type="body" sz="quarter" idx="14"/>
          </p:nvPr>
        </p:nvSpPr>
        <p:spPr>
          <a:xfrm>
            <a:off x="9578624" y="3282583"/>
            <a:ext cx="1879247" cy="135311"/>
          </a:xfrm>
          <a:prstGeom prst="rect">
            <a:avLst/>
          </a:prstGeom>
        </p:spPr>
        <p:txBody>
          <a:bodyPr/>
          <a:lstStyle>
            <a:lvl1pPr>
              <a:defRPr lang="en-US" sz="879" b="0" smtClean="0">
                <a:solidFill>
                  <a:srgbClr val="383738"/>
                </a:solidFill>
                <a:latin typeface="Poppins" panose="00000500000000000000" pitchFamily="2" charset="0"/>
                <a:cs typeface="Poppins" panose="00000500000000000000" pitchFamily="2" charset="0"/>
              </a:defRPr>
            </a:lvl1pPr>
            <a:lvl2pPr>
              <a:defRPr lang="en-US" sz="879" b="0" smtClean="0">
                <a:solidFill>
                  <a:schemeClr val="bg1"/>
                </a:solidFill>
                <a:latin typeface="Poppins" panose="00000500000000000000" pitchFamily="2" charset="0"/>
                <a:cs typeface="Poppins" panose="00000500000000000000" pitchFamily="2" charset="0"/>
              </a:defRPr>
            </a:lvl2pPr>
            <a:lvl3pPr>
              <a:defRPr lang="en-US" sz="879" b="0" smtClean="0">
                <a:solidFill>
                  <a:schemeClr val="bg1"/>
                </a:solidFill>
                <a:latin typeface="Poppins" panose="00000500000000000000" pitchFamily="2" charset="0"/>
                <a:cs typeface="Poppins" panose="00000500000000000000" pitchFamily="2" charset="0"/>
              </a:defRPr>
            </a:lvl3pPr>
            <a:lvl4pPr>
              <a:defRPr lang="en-US" sz="879" b="0" smtClean="0">
                <a:solidFill>
                  <a:schemeClr val="bg1"/>
                </a:solidFill>
                <a:latin typeface="Poppins" panose="00000500000000000000" pitchFamily="2" charset="0"/>
                <a:cs typeface="Poppins" panose="00000500000000000000" pitchFamily="2" charset="0"/>
              </a:defRPr>
            </a:lvl4pPr>
            <a:lvl5pPr>
              <a:defRPr lang="en-GB" sz="879" b="0">
                <a:solidFill>
                  <a:schemeClr val="bg1"/>
                </a:solidFill>
                <a:latin typeface="Poppins" panose="00000500000000000000" pitchFamily="2" charset="0"/>
                <a:cs typeface="Poppins" panose="00000500000000000000" pitchFamily="2" charset="0"/>
              </a:defRPr>
            </a:lvl5pPr>
          </a:lstStyle>
          <a:p>
            <a:pPr marL="0" lvl="0" indent="0">
              <a:buNone/>
            </a:pPr>
            <a:r>
              <a:rPr lang="en-US"/>
              <a:t>Click to edit Master text styles</a:t>
            </a:r>
          </a:p>
        </p:txBody>
      </p:sp>
      <p:sp>
        <p:nvSpPr>
          <p:cNvPr id="5" name="Text Placeholder 22">
            <a:extLst>
              <a:ext uri="{FF2B5EF4-FFF2-40B4-BE49-F238E27FC236}">
                <a16:creationId xmlns:a16="http://schemas.microsoft.com/office/drawing/2014/main" id="{822EDA33-5E63-7DC1-D138-5E9AD1F1814C}"/>
              </a:ext>
            </a:extLst>
          </p:cNvPr>
          <p:cNvSpPr>
            <a:spLocks noGrp="1"/>
          </p:cNvSpPr>
          <p:nvPr userDrawn="1">
            <p:ph type="body" sz="quarter" idx="22"/>
          </p:nvPr>
        </p:nvSpPr>
        <p:spPr>
          <a:xfrm>
            <a:off x="6511899" y="5589710"/>
            <a:ext cx="2310550" cy="428643"/>
          </a:xfrm>
          <a:prstGeom prst="rect">
            <a:avLst/>
          </a:prstGeom>
        </p:spPr>
        <p:txBody>
          <a:bodyPr vert="horz" wrap="square" lIns="0" tIns="13335" rIns="0" bIns="0" rtlCol="0">
            <a:spAutoFit/>
          </a:bodyPr>
          <a:lstStyle>
            <a:lvl1pPr>
              <a:defRPr lang="en-US" sz="2698" b="1" spc="-49" dirty="0">
                <a:solidFill>
                  <a:srgbClr val="383738"/>
                </a:solidFill>
                <a:latin typeface="Poppins"/>
                <a:cs typeface="Poppins"/>
              </a:defRPr>
            </a:lvl1pPr>
          </a:lstStyle>
          <a:p>
            <a:pPr marL="7702" lvl="0">
              <a:spcBef>
                <a:spcPts val="64"/>
              </a:spcBef>
            </a:pPr>
            <a:r>
              <a:rPr lang="en-US"/>
              <a:t>Click to edit</a:t>
            </a:r>
          </a:p>
        </p:txBody>
      </p:sp>
      <p:sp>
        <p:nvSpPr>
          <p:cNvPr id="6" name="Text Placeholder 24">
            <a:extLst>
              <a:ext uri="{FF2B5EF4-FFF2-40B4-BE49-F238E27FC236}">
                <a16:creationId xmlns:a16="http://schemas.microsoft.com/office/drawing/2014/main" id="{D397347B-D6A4-C869-3D11-9AEBE8FA9FB9}"/>
              </a:ext>
            </a:extLst>
          </p:cNvPr>
          <p:cNvSpPr>
            <a:spLocks noGrp="1"/>
          </p:cNvSpPr>
          <p:nvPr userDrawn="1">
            <p:ph type="body" sz="quarter" idx="23"/>
          </p:nvPr>
        </p:nvSpPr>
        <p:spPr>
          <a:xfrm>
            <a:off x="6511899" y="6066154"/>
            <a:ext cx="2310550" cy="135311"/>
          </a:xfrm>
          <a:prstGeom prst="rect">
            <a:avLst/>
          </a:prstGeom>
        </p:spPr>
        <p:txBody>
          <a:bodyPr/>
          <a:lstStyle>
            <a:lvl1pPr>
              <a:defRPr lang="en-GB" sz="879" b="0" dirty="0">
                <a:solidFill>
                  <a:srgbClr val="383738"/>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17" name="Text Placeholder 22">
            <a:extLst>
              <a:ext uri="{FF2B5EF4-FFF2-40B4-BE49-F238E27FC236}">
                <a16:creationId xmlns:a16="http://schemas.microsoft.com/office/drawing/2014/main" id="{49371B24-B582-1878-DF1E-1D3DB10477CB}"/>
              </a:ext>
            </a:extLst>
          </p:cNvPr>
          <p:cNvSpPr>
            <a:spLocks noGrp="1"/>
          </p:cNvSpPr>
          <p:nvPr userDrawn="1">
            <p:ph type="body" sz="quarter" idx="28"/>
          </p:nvPr>
        </p:nvSpPr>
        <p:spPr>
          <a:xfrm>
            <a:off x="9578624" y="5589710"/>
            <a:ext cx="2310550" cy="428643"/>
          </a:xfrm>
          <a:prstGeom prst="rect">
            <a:avLst/>
          </a:prstGeom>
        </p:spPr>
        <p:txBody>
          <a:bodyPr vert="horz" wrap="square" lIns="0" tIns="13335" rIns="0" bIns="0" rtlCol="0">
            <a:spAutoFit/>
          </a:bodyPr>
          <a:lstStyle>
            <a:lvl1pPr>
              <a:defRPr lang="en-US" sz="2698" b="1" spc="-49" dirty="0">
                <a:solidFill>
                  <a:srgbClr val="FFFFFF"/>
                </a:solidFill>
                <a:latin typeface="Poppins"/>
                <a:cs typeface="Poppins"/>
              </a:defRPr>
            </a:lvl1pPr>
          </a:lstStyle>
          <a:p>
            <a:pPr marL="7702" lvl="0">
              <a:spcBef>
                <a:spcPts val="64"/>
              </a:spcBef>
            </a:pPr>
            <a:r>
              <a:rPr lang="en-US"/>
              <a:t>Click to edit</a:t>
            </a:r>
          </a:p>
        </p:txBody>
      </p:sp>
      <p:sp>
        <p:nvSpPr>
          <p:cNvPr id="19" name="Text Placeholder 24">
            <a:extLst>
              <a:ext uri="{FF2B5EF4-FFF2-40B4-BE49-F238E27FC236}">
                <a16:creationId xmlns:a16="http://schemas.microsoft.com/office/drawing/2014/main" id="{18E33CEB-DD7A-33EC-9C9E-B4DC753CF9E7}"/>
              </a:ext>
            </a:extLst>
          </p:cNvPr>
          <p:cNvSpPr>
            <a:spLocks noGrp="1"/>
          </p:cNvSpPr>
          <p:nvPr userDrawn="1">
            <p:ph type="body" sz="quarter" idx="29"/>
          </p:nvPr>
        </p:nvSpPr>
        <p:spPr>
          <a:xfrm>
            <a:off x="9578624" y="6066154"/>
            <a:ext cx="2310550" cy="135311"/>
          </a:xfrm>
          <a:prstGeom prst="rect">
            <a:avLst/>
          </a:prstGeom>
        </p:spPr>
        <p:txBody>
          <a:bodyPr/>
          <a:lstStyle>
            <a:lvl1pPr>
              <a:defRPr lang="en-GB" sz="879" b="0" dirty="0">
                <a:solidFill>
                  <a:schemeClr val="bg1"/>
                </a:solidFill>
                <a:latin typeface="Poppins" panose="00000500000000000000" pitchFamily="2" charset="0"/>
                <a:cs typeface="Poppins" panose="00000500000000000000" pitchFamily="2" charset="0"/>
              </a:defRPr>
            </a:lvl1pPr>
          </a:lstStyle>
          <a:p>
            <a:pPr marL="0" lvl="0" indent="0">
              <a:buNone/>
            </a:pPr>
            <a:r>
              <a:rPr lang="en-US"/>
              <a:t>Click to edit</a:t>
            </a:r>
            <a:endParaRPr lang="en-GB"/>
          </a:p>
        </p:txBody>
      </p:sp>
      <p:sp>
        <p:nvSpPr>
          <p:cNvPr id="32" name="Text Placeholder 30">
            <a:extLst>
              <a:ext uri="{FF2B5EF4-FFF2-40B4-BE49-F238E27FC236}">
                <a16:creationId xmlns:a16="http://schemas.microsoft.com/office/drawing/2014/main" id="{A4158909-BB22-8F86-E9E8-E6448F26341E}"/>
              </a:ext>
            </a:extLst>
          </p:cNvPr>
          <p:cNvSpPr>
            <a:spLocks noGrp="1"/>
          </p:cNvSpPr>
          <p:nvPr userDrawn="1">
            <p:ph type="body" sz="quarter" idx="33"/>
          </p:nvPr>
        </p:nvSpPr>
        <p:spPr>
          <a:xfrm>
            <a:off x="548303" y="491867"/>
            <a:ext cx="9860943" cy="372090"/>
          </a:xfrm>
          <a:prstGeom prst="rect">
            <a:avLst/>
          </a:prstGeom>
        </p:spPr>
        <p:txBody>
          <a:bodyPr vert="horz" wrap="square" lIns="0" tIns="11430" rIns="0" bIns="0" rtlCol="0">
            <a:spAutoFit/>
          </a:bodyPr>
          <a:lstStyle>
            <a:lvl1pPr>
              <a:defRPr lang="en-US" sz="2183" b="1" spc="-45" smtClean="0">
                <a:solidFill>
                  <a:schemeClr val="tx2"/>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7702" marR="3081" lvl="0">
              <a:lnSpc>
                <a:spcPct val="111800"/>
              </a:lnSpc>
              <a:spcBef>
                <a:spcPts val="55"/>
              </a:spcBef>
            </a:pPr>
            <a:r>
              <a:rPr lang="en-US"/>
              <a:t>Click to edit Master text styles</a:t>
            </a:r>
            <a:endParaRPr lang="en-GB"/>
          </a:p>
        </p:txBody>
      </p:sp>
      <p:sp>
        <p:nvSpPr>
          <p:cNvPr id="8" name="Holder 6">
            <a:extLst>
              <a:ext uri="{FF2B5EF4-FFF2-40B4-BE49-F238E27FC236}">
                <a16:creationId xmlns:a16="http://schemas.microsoft.com/office/drawing/2014/main" id="{598886EC-A9CD-BF73-ACFD-1B78F6568C4D}"/>
              </a:ext>
            </a:extLst>
          </p:cNvPr>
          <p:cNvSpPr>
            <a:spLocks noGrp="1"/>
          </p:cNvSpPr>
          <p:nvPr userDrawn="1">
            <p:ph type="sldNum" sz="quarter" idx="4"/>
          </p:nvPr>
        </p:nvSpPr>
        <p:spPr>
          <a:xfrm>
            <a:off x="10670527" y="6432504"/>
            <a:ext cx="1186903" cy="135311"/>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7" name="Table Placeholder 26">
            <a:extLst>
              <a:ext uri="{FF2B5EF4-FFF2-40B4-BE49-F238E27FC236}">
                <a16:creationId xmlns:a16="http://schemas.microsoft.com/office/drawing/2014/main" id="{6234C1B7-0EC4-363A-3E07-7CAACAA1E238}"/>
              </a:ext>
            </a:extLst>
          </p:cNvPr>
          <p:cNvSpPr>
            <a:spLocks noGrp="1"/>
          </p:cNvSpPr>
          <p:nvPr>
            <p:ph type="tbl" sz="quarter" idx="34"/>
          </p:nvPr>
        </p:nvSpPr>
        <p:spPr>
          <a:xfrm>
            <a:off x="578555" y="1411262"/>
            <a:ext cx="5018310" cy="5021242"/>
          </a:xfrm>
        </p:spPr>
        <p:txBody>
          <a:bodyPr/>
          <a:lstStyle/>
          <a:p>
            <a:endParaRPr lang="en-GB" dirty="0"/>
          </a:p>
        </p:txBody>
      </p:sp>
    </p:spTree>
    <p:extLst>
      <p:ext uri="{BB962C8B-B14F-4D97-AF65-F5344CB8AC3E}">
        <p14:creationId xmlns:p14="http://schemas.microsoft.com/office/powerpoint/2010/main" val="28372041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27_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58"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8"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20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5" y="321634"/>
            <a:ext cx="1297759" cy="657774"/>
          </a:xfrm>
          <a:prstGeom prst="rect">
            <a:avLst/>
          </a:prstGeom>
        </p:spPr>
      </p:pic>
      <p:sp>
        <p:nvSpPr>
          <p:cNvPr id="28" name="Rectangle 27">
            <a:extLst>
              <a:ext uri="{FF2B5EF4-FFF2-40B4-BE49-F238E27FC236}">
                <a16:creationId xmlns:a16="http://schemas.microsoft.com/office/drawing/2014/main" id="{6DEA1BCD-950B-6CD2-CC9E-1CACCAE595F9}"/>
              </a:ext>
              <a:ext uri="{C183D7F6-B498-43B3-948B-1728B52AA6E4}">
                <adec:decorative xmlns:adec="http://schemas.microsoft.com/office/drawing/2017/decorative" val="1"/>
              </a:ext>
            </a:extLst>
          </p:cNvPr>
          <p:cNvSpPr/>
          <p:nvPr userDrawn="1"/>
        </p:nvSpPr>
        <p:spPr>
          <a:xfrm>
            <a:off x="6096003" y="1434178"/>
            <a:ext cx="5517451" cy="260578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31" name="Rectangle 30">
            <a:extLst>
              <a:ext uri="{FF2B5EF4-FFF2-40B4-BE49-F238E27FC236}">
                <a16:creationId xmlns:a16="http://schemas.microsoft.com/office/drawing/2014/main" id="{027AADC8-924E-CD23-AB8E-4DE76D6DE640}"/>
              </a:ext>
              <a:ext uri="{C183D7F6-B498-43B3-948B-1728B52AA6E4}">
                <adec:decorative xmlns:adec="http://schemas.microsoft.com/office/drawing/2017/decorative" val="1"/>
              </a:ext>
            </a:extLst>
          </p:cNvPr>
          <p:cNvSpPr/>
          <p:nvPr userDrawn="1"/>
        </p:nvSpPr>
        <p:spPr>
          <a:xfrm>
            <a:off x="6095998" y="4028303"/>
            <a:ext cx="5517450" cy="2623974"/>
          </a:xfrm>
          <a:prstGeom prst="rect">
            <a:avLst/>
          </a:prstGeom>
          <a:gradFill>
            <a:gsLst>
              <a:gs pos="0">
                <a:srgbClr val="00863B"/>
              </a:gs>
              <a:gs pos="7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26" name="Text Placeholder 8">
            <a:extLst>
              <a:ext uri="{FF2B5EF4-FFF2-40B4-BE49-F238E27FC236}">
                <a16:creationId xmlns:a16="http://schemas.microsoft.com/office/drawing/2014/main" id="{5563C26F-06EA-97B2-DFA7-85EA8D6BDC9C}"/>
              </a:ext>
            </a:extLst>
          </p:cNvPr>
          <p:cNvSpPr>
            <a:spLocks noGrp="1"/>
          </p:cNvSpPr>
          <p:nvPr>
            <p:ph type="body" sz="quarter" idx="10" hasCustomPrompt="1"/>
          </p:nvPr>
        </p:nvSpPr>
        <p:spPr>
          <a:xfrm>
            <a:off x="343770" y="361834"/>
            <a:ext cx="7291928" cy="765813"/>
          </a:xfrm>
          <a:prstGeom prst="rect">
            <a:avLst/>
          </a:prstGeom>
        </p:spPr>
        <p:txBody>
          <a:bodyPr lIns="0"/>
          <a:lstStyle>
            <a:lvl1pPr algn="l">
              <a:lnSpc>
                <a:spcPct val="90000"/>
              </a:lnSpc>
              <a:defRPr lang="en-GB" sz="3638" b="1" i="0" spc="-85" dirty="0" smtClean="0">
                <a:solidFill>
                  <a:srgbClr val="282828"/>
                </a:solidFill>
                <a:latin typeface="Poppins"/>
                <a:ea typeface="+mj-ea"/>
                <a:cs typeface="Poppins"/>
              </a:defRPr>
            </a:lvl1pPr>
          </a:lstStyle>
          <a:p>
            <a:pPr lvl="0"/>
            <a:r>
              <a:rPr lang="en-GB"/>
              <a:t>Insert title here</a:t>
            </a:r>
          </a:p>
        </p:txBody>
      </p:sp>
      <p:sp>
        <p:nvSpPr>
          <p:cNvPr id="36" name="white right half">
            <a:extLst>
              <a:ext uri="{FF2B5EF4-FFF2-40B4-BE49-F238E27FC236}">
                <a16:creationId xmlns:a16="http://schemas.microsoft.com/office/drawing/2014/main" id="{BAD85DED-F15B-A46E-102A-2CBABAB83C2A}"/>
              </a:ext>
            </a:extLst>
          </p:cNvPr>
          <p:cNvSpPr/>
          <p:nvPr userDrawn="1"/>
        </p:nvSpPr>
        <p:spPr>
          <a:xfrm>
            <a:off x="1" y="0"/>
            <a:ext cx="2804160"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1092" u="sng" dirty="0"/>
          </a:p>
        </p:txBody>
      </p:sp>
      <p:sp>
        <p:nvSpPr>
          <p:cNvPr id="30" name="Rectangle 29">
            <a:extLst>
              <a:ext uri="{FF2B5EF4-FFF2-40B4-BE49-F238E27FC236}">
                <a16:creationId xmlns:a16="http://schemas.microsoft.com/office/drawing/2014/main" id="{56DE1A45-089A-6934-8D7B-84A5B2082E56}"/>
              </a:ext>
              <a:ext uri="{C183D7F6-B498-43B3-948B-1728B52AA6E4}">
                <adec:decorative xmlns:adec="http://schemas.microsoft.com/office/drawing/2017/decorative" val="1"/>
              </a:ext>
            </a:extLst>
          </p:cNvPr>
          <p:cNvSpPr/>
          <p:nvPr userDrawn="1"/>
        </p:nvSpPr>
        <p:spPr>
          <a:xfrm>
            <a:off x="578543" y="4040261"/>
            <a:ext cx="5517451" cy="260578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35" name="Rectangle 34">
            <a:extLst>
              <a:ext uri="{FF2B5EF4-FFF2-40B4-BE49-F238E27FC236}">
                <a16:creationId xmlns:a16="http://schemas.microsoft.com/office/drawing/2014/main" id="{6A0FE8F2-7CD9-50F3-676F-7650A9EB57CE}"/>
              </a:ext>
              <a:ext uri="{C183D7F6-B498-43B3-948B-1728B52AA6E4}">
                <adec:decorative xmlns:adec="http://schemas.microsoft.com/office/drawing/2017/decorative" val="1"/>
              </a:ext>
            </a:extLst>
          </p:cNvPr>
          <p:cNvSpPr/>
          <p:nvPr userDrawn="1"/>
        </p:nvSpPr>
        <p:spPr>
          <a:xfrm>
            <a:off x="578542" y="1437788"/>
            <a:ext cx="5517450" cy="2586904"/>
          </a:xfrm>
          <a:prstGeom prst="rect">
            <a:avLst/>
          </a:prstGeom>
          <a:gradFill>
            <a:gsLst>
              <a:gs pos="0">
                <a:srgbClr val="00863B"/>
              </a:gs>
              <a:gs pos="7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Tree>
    <p:extLst>
      <p:ext uri="{BB962C8B-B14F-4D97-AF65-F5344CB8AC3E}">
        <p14:creationId xmlns:p14="http://schemas.microsoft.com/office/powerpoint/2010/main" val="1009233426"/>
      </p:ext>
    </p:extLst>
  </p:cSld>
  <p:clrMapOvr>
    <a:masterClrMapping/>
  </p:clrMapOvr>
  <p:extLst>
    <p:ext uri="{DCECCB84-F9BA-43D5-87BE-67443E8EF086}">
      <p15:sldGuideLst xmlns:p15="http://schemas.microsoft.com/office/powerpoint/2012/main">
        <p15:guide id="1"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11/23/2023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5707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ext White BG plus Image">
    <p:bg>
      <p:bgPr>
        <a:solidFill>
          <a:srgbClr val="FFFFFF"/>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9" y="564120"/>
            <a:ext cx="3776009" cy="1469758"/>
          </a:xfrm>
          <a:prstGeom prst="rect">
            <a:avLst/>
          </a:prstGeom>
        </p:spPr>
        <p:txBody>
          <a:bodyPr lIns="0"/>
          <a:lstStyle>
            <a:lvl1pPr>
              <a:lnSpc>
                <a:spcPct val="90000"/>
              </a:lnSpc>
              <a:defRPr lang="en-GB" sz="3275"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4" name="Text Placeholder 3">
            <a:extLst>
              <a:ext uri="{FF2B5EF4-FFF2-40B4-BE49-F238E27FC236}">
                <a16:creationId xmlns:a16="http://schemas.microsoft.com/office/drawing/2014/main" id="{C8C14D09-A874-2089-376F-724186D43914}"/>
              </a:ext>
            </a:extLst>
          </p:cNvPr>
          <p:cNvSpPr>
            <a:spLocks noGrp="1"/>
          </p:cNvSpPr>
          <p:nvPr>
            <p:ph type="body" sz="quarter" idx="15"/>
          </p:nvPr>
        </p:nvSpPr>
        <p:spPr>
          <a:xfrm>
            <a:off x="532391" y="2180894"/>
            <a:ext cx="3815964" cy="3465581"/>
          </a:xfrm>
          <a:prstGeom prst="rect">
            <a:avLst/>
          </a:prstGeom>
        </p:spPr>
        <p:txBody>
          <a:bodyPr/>
          <a:lstStyle>
            <a:lvl1pPr algn="l">
              <a:defRPr>
                <a:solidFill>
                  <a:srgbClr val="383738"/>
                </a:solidFill>
                <a:latin typeface="Poppins" panose="00000500000000000000" pitchFamily="2" charset="0"/>
                <a:cs typeface="Poppins" panose="00000500000000000000" pitchFamily="2" charset="0"/>
              </a:defRPr>
            </a:lvl1pPr>
            <a:lvl2pPr>
              <a:defRPr>
                <a:solidFill>
                  <a:schemeClr val="bg1"/>
                </a:solidFill>
                <a:latin typeface="Poppins" panose="00000500000000000000" pitchFamily="2" charset="0"/>
                <a:cs typeface="Poppins" panose="00000500000000000000" pitchFamily="2" charset="0"/>
              </a:defRPr>
            </a:lvl2pPr>
            <a:lvl3pPr>
              <a:defRPr>
                <a:solidFill>
                  <a:schemeClr val="bg1"/>
                </a:solidFill>
                <a:latin typeface="Poppins" panose="00000500000000000000" pitchFamily="2" charset="0"/>
                <a:cs typeface="Poppins" panose="00000500000000000000" pitchFamily="2" charset="0"/>
              </a:defRPr>
            </a:lvl3pPr>
            <a:lvl4pPr>
              <a:defRPr>
                <a:solidFill>
                  <a:schemeClr val="bg1"/>
                </a:solidFill>
                <a:latin typeface="Poppins" panose="00000500000000000000" pitchFamily="2" charset="0"/>
                <a:cs typeface="Poppins" panose="00000500000000000000" pitchFamily="2" charset="0"/>
              </a:defRPr>
            </a:lvl4pPr>
            <a:lvl5pPr>
              <a:defRPr>
                <a:solidFill>
                  <a:schemeClr val="bg1"/>
                </a:solidFill>
                <a:latin typeface="Poppins" panose="00000500000000000000" pitchFamily="2" charset="0"/>
                <a:cs typeface="Poppins" panose="00000500000000000000" pitchFamily="2" charset="0"/>
              </a:defRPr>
            </a:lvl5pPr>
          </a:lstStyle>
          <a:p>
            <a:pPr lvl="0"/>
            <a:r>
              <a:rPr lang="en-US"/>
              <a:t>Click to edit</a:t>
            </a:r>
          </a:p>
        </p:txBody>
      </p:sp>
      <p:sp>
        <p:nvSpPr>
          <p:cNvPr id="3" name="Holder 6">
            <a:extLst>
              <a:ext uri="{FF2B5EF4-FFF2-40B4-BE49-F238E27FC236}">
                <a16:creationId xmlns:a16="http://schemas.microsoft.com/office/drawing/2014/main" id="{6AD07F42-B339-88B7-5CE5-5010328B4B2E}"/>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15" name="Picture 14" descr="Graphical user interface, text, application, chat or text message&#10;&#10;Description automatically generated">
            <a:extLst>
              <a:ext uri="{FF2B5EF4-FFF2-40B4-BE49-F238E27FC236}">
                <a16:creationId xmlns:a16="http://schemas.microsoft.com/office/drawing/2014/main" id="{8B9D6491-75F6-1DF3-22BC-C2256A0B11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6000" y="0"/>
            <a:ext cx="6095947" cy="6858000"/>
          </a:xfrm>
          <a:prstGeom prst="rect">
            <a:avLst/>
          </a:prstGeom>
        </p:spPr>
      </p:pic>
      <p:sp>
        <p:nvSpPr>
          <p:cNvPr id="12" name="Picture Placeholder 11">
            <a:extLst>
              <a:ext uri="{FF2B5EF4-FFF2-40B4-BE49-F238E27FC236}">
                <a16:creationId xmlns:a16="http://schemas.microsoft.com/office/drawing/2014/main" id="{EAAED635-B99A-C14F-0818-96454FB6C532}"/>
              </a:ext>
            </a:extLst>
          </p:cNvPr>
          <p:cNvSpPr>
            <a:spLocks noGrp="1"/>
          </p:cNvSpPr>
          <p:nvPr>
            <p:ph type="pic" sz="quarter" idx="16"/>
          </p:nvPr>
        </p:nvSpPr>
        <p:spPr>
          <a:xfrm>
            <a:off x="8124589" y="850861"/>
            <a:ext cx="2275313" cy="4827913"/>
          </a:xfrm>
          <a:custGeom>
            <a:avLst/>
            <a:gdLst>
              <a:gd name="connsiteX0" fmla="*/ 354751 w 3641834"/>
              <a:gd name="connsiteY0" fmla="*/ 0 h 7961586"/>
              <a:gd name="connsiteX1" fmla="*/ 3287083 w 3641834"/>
              <a:gd name="connsiteY1" fmla="*/ 0 h 7961586"/>
              <a:gd name="connsiteX2" fmla="*/ 3641834 w 3641834"/>
              <a:gd name="connsiteY2" fmla="*/ 354751 h 7961586"/>
              <a:gd name="connsiteX3" fmla="*/ 3641834 w 3641834"/>
              <a:gd name="connsiteY3" fmla="*/ 7606835 h 7961586"/>
              <a:gd name="connsiteX4" fmla="*/ 3287083 w 3641834"/>
              <a:gd name="connsiteY4" fmla="*/ 7961586 h 7961586"/>
              <a:gd name="connsiteX5" fmla="*/ 354751 w 3641834"/>
              <a:gd name="connsiteY5" fmla="*/ 7961586 h 7961586"/>
              <a:gd name="connsiteX6" fmla="*/ 0 w 3641834"/>
              <a:gd name="connsiteY6" fmla="*/ 7606835 h 7961586"/>
              <a:gd name="connsiteX7" fmla="*/ 0 w 3641834"/>
              <a:gd name="connsiteY7" fmla="*/ 354751 h 7961586"/>
              <a:gd name="connsiteX8" fmla="*/ 354751 w 3641834"/>
              <a:gd name="connsiteY8" fmla="*/ 0 h 79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834" h="7961586">
                <a:moveTo>
                  <a:pt x="354751" y="0"/>
                </a:moveTo>
                <a:lnTo>
                  <a:pt x="3287083" y="0"/>
                </a:lnTo>
                <a:cubicBezTo>
                  <a:pt x="3483007" y="0"/>
                  <a:pt x="3641834" y="158827"/>
                  <a:pt x="3641834" y="354751"/>
                </a:cubicBezTo>
                <a:lnTo>
                  <a:pt x="3641834" y="7606835"/>
                </a:lnTo>
                <a:cubicBezTo>
                  <a:pt x="3641834" y="7802759"/>
                  <a:pt x="3483007" y="7961586"/>
                  <a:pt x="3287083" y="7961586"/>
                </a:cubicBezTo>
                <a:lnTo>
                  <a:pt x="354751" y="7961586"/>
                </a:lnTo>
                <a:cubicBezTo>
                  <a:pt x="158827" y="7961586"/>
                  <a:pt x="0" y="7802759"/>
                  <a:pt x="0" y="7606835"/>
                </a:cubicBezTo>
                <a:lnTo>
                  <a:pt x="0" y="354751"/>
                </a:lnTo>
                <a:cubicBezTo>
                  <a:pt x="0" y="158827"/>
                  <a:pt x="158827" y="0"/>
                  <a:pt x="354751" y="0"/>
                </a:cubicBezTo>
                <a:close/>
              </a:path>
            </a:pathLst>
          </a:custGeom>
        </p:spPr>
        <p:txBody>
          <a:bodyPr wrap="square">
            <a:noAutofit/>
          </a:bodyPr>
          <a:lstStyle/>
          <a:p>
            <a:endParaRPr lang="en-GB" dirty="0"/>
          </a:p>
        </p:txBody>
      </p:sp>
    </p:spTree>
    <p:extLst>
      <p:ext uri="{BB962C8B-B14F-4D97-AF65-F5344CB8AC3E}">
        <p14:creationId xmlns:p14="http://schemas.microsoft.com/office/powerpoint/2010/main" val="3334365081"/>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B0F4-C465-C476-6BFD-9C2236083E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F6EB259-886C-4E13-1523-AE8B02BE20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5E9099-78E9-693C-C4FA-97891B71123F}"/>
              </a:ext>
            </a:extLst>
          </p:cNvPr>
          <p:cNvSpPr>
            <a:spLocks noGrp="1"/>
          </p:cNvSpPr>
          <p:nvPr>
            <p:ph type="dt" sz="half" idx="10"/>
          </p:nvPr>
        </p:nvSpPr>
        <p:spPr/>
        <p:txBody>
          <a:bodyPr/>
          <a:lstStyle/>
          <a:p>
            <a:fld id="{28819747-3ACB-40F8-917A-086FF47779F5}" type="datetimeFigureOut">
              <a:rPr lang="en-GB" smtClean="0"/>
              <a:t>23/11/2023</a:t>
            </a:fld>
            <a:endParaRPr lang="en-GB"/>
          </a:p>
        </p:txBody>
      </p:sp>
      <p:sp>
        <p:nvSpPr>
          <p:cNvPr id="5" name="Footer Placeholder 4">
            <a:extLst>
              <a:ext uri="{FF2B5EF4-FFF2-40B4-BE49-F238E27FC236}">
                <a16:creationId xmlns:a16="http://schemas.microsoft.com/office/drawing/2014/main" id="{C1A8008A-ECB6-5D66-9B39-DF7F806B03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1F3232-018B-FFC9-1B29-19574BC96818}"/>
              </a:ext>
            </a:extLst>
          </p:cNvPr>
          <p:cNvSpPr>
            <a:spLocks noGrp="1"/>
          </p:cNvSpPr>
          <p:nvPr>
            <p:ph type="sldNum" sz="quarter" idx="12"/>
          </p:nvPr>
        </p:nvSpPr>
        <p:spPr/>
        <p:txBody>
          <a:bodyPr/>
          <a:lstStyle/>
          <a:p>
            <a:fld id="{4B764222-4E43-4AE5-B2DA-4E3928252EE8}" type="slidenum">
              <a:rPr lang="en-GB" smtClean="0"/>
              <a:t>‹#›</a:t>
            </a:fld>
            <a:endParaRPr lang="en-GB"/>
          </a:p>
        </p:txBody>
      </p:sp>
    </p:spTree>
    <p:extLst>
      <p:ext uri="{BB962C8B-B14F-4D97-AF65-F5344CB8AC3E}">
        <p14:creationId xmlns:p14="http://schemas.microsoft.com/office/powerpoint/2010/main" val="1855354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Title-Horse">
    <p:spTree>
      <p:nvGrpSpPr>
        <p:cNvPr id="1" name=""/>
        <p:cNvGrpSpPr/>
        <p:nvPr/>
      </p:nvGrpSpPr>
      <p:grpSpPr>
        <a:xfrm>
          <a:off x="0" y="0"/>
          <a:ext cx="0" cy="0"/>
          <a:chOff x="0" y="0"/>
          <a:chExt cx="0" cy="0"/>
        </a:xfrm>
      </p:grpSpPr>
      <p:pic>
        <p:nvPicPr>
          <p:cNvPr id="10" name="Picture 9" descr="A picture containing grass, horse, cow, outdoor&#10;&#10;Description automatically generated">
            <a:extLst>
              <a:ext uri="{FF2B5EF4-FFF2-40B4-BE49-F238E27FC236}">
                <a16:creationId xmlns:a16="http://schemas.microsoft.com/office/drawing/2014/main" id="{6436F28A-25D0-E767-A2F1-615E4814CF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 y="0"/>
            <a:ext cx="12191893" cy="6858000"/>
          </a:xfrm>
          <a:prstGeom prst="rect">
            <a:avLst/>
          </a:prstGeom>
        </p:spPr>
      </p:pic>
      <p:sp>
        <p:nvSpPr>
          <p:cNvPr id="3" name="Rectangle 2">
            <a:extLst>
              <a:ext uri="{FF2B5EF4-FFF2-40B4-BE49-F238E27FC236}">
                <a16:creationId xmlns:a16="http://schemas.microsoft.com/office/drawing/2014/main" id="{72D476C0-A82C-C63B-BE29-7E4A5DE5E75D}"/>
              </a:ext>
            </a:extLst>
          </p:cNvPr>
          <p:cNvSpPr/>
          <p:nvPr userDrawn="1"/>
        </p:nvSpPr>
        <p:spPr>
          <a:xfrm>
            <a:off x="1" y="0"/>
            <a:ext cx="6696743" cy="6858000"/>
          </a:xfrm>
          <a:prstGeom prst="rect">
            <a:avLst/>
          </a:prstGeom>
          <a:gradFill>
            <a:gsLst>
              <a:gs pos="65000">
                <a:srgbClr val="181818">
                  <a:alpha val="57000"/>
                </a:srgbClr>
              </a:gs>
              <a:gs pos="52000">
                <a:srgbClr val="181818">
                  <a:alpha val="78000"/>
                </a:srgbClr>
              </a:gs>
              <a:gs pos="33000">
                <a:schemeClr val="bg1">
                  <a:lumMod val="10000"/>
                </a:schemeClr>
              </a:gs>
              <a:gs pos="100000">
                <a:schemeClr val="bg1">
                  <a:lumMod val="10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3980"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7" y="3650487"/>
            <a:ext cx="4688491" cy="573170"/>
          </a:xfrm>
          <a:prstGeom prst="rect">
            <a:avLst/>
          </a:prstGeom>
        </p:spPr>
        <p:txBody>
          <a:bodyPr vert="horz" wrap="square" lIns="0" tIns="16510" rIns="0" bIns="0" rtlCol="0">
            <a:spAutoFit/>
          </a:bodyPr>
          <a:lstStyle>
            <a:lvl1pPr>
              <a:defRPr lang="en-GB" sz="3980" b="1" i="0" spc="-64" dirty="0">
                <a:solidFill>
                  <a:schemeClr val="bg1"/>
                </a:solidFill>
                <a:latin typeface="Poppins"/>
                <a:ea typeface="+mj-ea"/>
                <a:cs typeface="Poppins"/>
              </a:defRPr>
            </a:lvl1pPr>
          </a:lstStyle>
          <a:p>
            <a:pPr marL="5776" lvl="0">
              <a:lnSpc>
                <a:spcPts val="4276"/>
              </a:lnSpc>
              <a:spcBef>
                <a:spcPts val="5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8" y="4632980"/>
            <a:ext cx="4707745" cy="149656"/>
          </a:xfrm>
          <a:prstGeom prst="rect">
            <a:avLst/>
          </a:prstGeom>
        </p:spPr>
        <p:txBody>
          <a:bodyPr vert="horz" wrap="square" lIns="0" tIns="16510" rIns="0" bIns="0" rtlCol="0">
            <a:spAutoFit/>
          </a:bodyPr>
          <a:lstStyle>
            <a:lvl1pPr>
              <a:defRPr lang="en-US" sz="864"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8" y="4837208"/>
            <a:ext cx="4707745" cy="149656"/>
          </a:xfrm>
          <a:prstGeom prst="rect">
            <a:avLst/>
          </a:prstGeom>
        </p:spPr>
        <p:txBody>
          <a:bodyPr vert="horz" wrap="square" lIns="0" tIns="16510" rIns="0" bIns="0" rtlCol="0">
            <a:spAutoFit/>
          </a:bodyPr>
          <a:lstStyle>
            <a:lvl1pPr>
              <a:defRPr lang="en-US" sz="864"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Insert Date</a:t>
            </a:r>
            <a:endParaRPr lang="en-GB"/>
          </a:p>
        </p:txBody>
      </p:sp>
      <p:sp>
        <p:nvSpPr>
          <p:cNvPr id="2" name="Holder 6">
            <a:extLst>
              <a:ext uri="{FF2B5EF4-FFF2-40B4-BE49-F238E27FC236}">
                <a16:creationId xmlns:a16="http://schemas.microsoft.com/office/drawing/2014/main" id="{6DA6618D-7E1A-F806-F567-4C80719C1435}"/>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43927BC8-4D60-D77F-1476-602C1DC0665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4011441220"/>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lide-Title-Horse">
    <p:bg>
      <p:bgPr>
        <a:solidFill>
          <a:srgbClr val="282828"/>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62B374-ECB2-D939-EA05-EBE0FAA484F2}"/>
              </a:ext>
            </a:extLst>
          </p:cNvPr>
          <p:cNvSpPr/>
          <p:nvPr userDrawn="1"/>
        </p:nvSpPr>
        <p:spPr>
          <a:xfrm>
            <a:off x="6096000" y="0"/>
            <a:ext cx="6096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3980"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7" y="3650487"/>
            <a:ext cx="4688491" cy="573170"/>
          </a:xfrm>
          <a:prstGeom prst="rect">
            <a:avLst/>
          </a:prstGeom>
        </p:spPr>
        <p:txBody>
          <a:bodyPr vert="horz" wrap="square" lIns="0" tIns="16510" rIns="0" bIns="0" rtlCol="0">
            <a:spAutoFit/>
          </a:bodyPr>
          <a:lstStyle>
            <a:lvl1pPr>
              <a:defRPr lang="en-GB" sz="3980" b="1" i="0" spc="-64" dirty="0">
                <a:solidFill>
                  <a:schemeClr val="bg1"/>
                </a:solidFill>
                <a:latin typeface="Poppins"/>
                <a:ea typeface="+mj-ea"/>
                <a:cs typeface="Poppins"/>
              </a:defRPr>
            </a:lvl1pPr>
          </a:lstStyle>
          <a:p>
            <a:pPr marL="5776" lvl="0">
              <a:lnSpc>
                <a:spcPts val="4276"/>
              </a:lnSpc>
              <a:spcBef>
                <a:spcPts val="5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8" y="4632980"/>
            <a:ext cx="4707745" cy="149656"/>
          </a:xfrm>
          <a:prstGeom prst="rect">
            <a:avLst/>
          </a:prstGeom>
        </p:spPr>
        <p:txBody>
          <a:bodyPr vert="horz" wrap="square" lIns="0" tIns="16510" rIns="0" bIns="0" rtlCol="0">
            <a:spAutoFit/>
          </a:bodyPr>
          <a:lstStyle>
            <a:lvl1pPr>
              <a:defRPr lang="en-US" sz="864"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8" y="4837208"/>
            <a:ext cx="4707745" cy="149656"/>
          </a:xfrm>
          <a:prstGeom prst="rect">
            <a:avLst/>
          </a:prstGeom>
        </p:spPr>
        <p:txBody>
          <a:bodyPr vert="horz" wrap="square" lIns="0" tIns="16510" rIns="0" bIns="0" rtlCol="0">
            <a:spAutoFit/>
          </a:bodyPr>
          <a:lstStyle>
            <a:lvl1pPr>
              <a:defRPr lang="en-US" sz="864"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Insert Date</a:t>
            </a:r>
            <a:endParaRPr lang="en-GB"/>
          </a:p>
        </p:txBody>
      </p:sp>
      <p:sp>
        <p:nvSpPr>
          <p:cNvPr id="2" name="Holder 6">
            <a:extLst>
              <a:ext uri="{FF2B5EF4-FFF2-40B4-BE49-F238E27FC236}">
                <a16:creationId xmlns:a16="http://schemas.microsoft.com/office/drawing/2014/main" id="{0E05240D-96A3-B64F-29CC-6FF70829094A}"/>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08CB6871-A870-BEA7-3E11-D8A1216ABC4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4254203764"/>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Title 2">
    <p:bg>
      <p:bgPr>
        <a:solidFill>
          <a:srgbClr val="282828"/>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3980"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7" y="3650487"/>
            <a:ext cx="4688491" cy="573170"/>
          </a:xfrm>
          <a:prstGeom prst="rect">
            <a:avLst/>
          </a:prstGeom>
        </p:spPr>
        <p:txBody>
          <a:bodyPr vert="horz" wrap="square" lIns="0" tIns="16510" rIns="0" bIns="0" rtlCol="0">
            <a:spAutoFit/>
          </a:bodyPr>
          <a:lstStyle>
            <a:lvl1pPr>
              <a:defRPr lang="en-GB" sz="3980" b="1" i="0" spc="-64" dirty="0">
                <a:solidFill>
                  <a:schemeClr val="bg1"/>
                </a:solidFill>
                <a:latin typeface="Poppins"/>
                <a:ea typeface="+mj-ea"/>
                <a:cs typeface="Poppins"/>
              </a:defRPr>
            </a:lvl1pPr>
          </a:lstStyle>
          <a:p>
            <a:pPr marL="5776" lvl="0">
              <a:lnSpc>
                <a:spcPts val="4276"/>
              </a:lnSpc>
              <a:spcBef>
                <a:spcPts val="5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8" y="4632980"/>
            <a:ext cx="4707745" cy="149656"/>
          </a:xfrm>
          <a:prstGeom prst="rect">
            <a:avLst/>
          </a:prstGeom>
        </p:spPr>
        <p:txBody>
          <a:bodyPr vert="horz" wrap="square" lIns="0" tIns="16510" rIns="0" bIns="0" rtlCol="0">
            <a:spAutoFit/>
          </a:bodyPr>
          <a:lstStyle>
            <a:lvl1pPr>
              <a:defRPr lang="en-US" sz="864" b="1"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8" y="4837208"/>
            <a:ext cx="4707745" cy="149656"/>
          </a:xfrm>
          <a:prstGeom prst="rect">
            <a:avLst/>
          </a:prstGeom>
        </p:spPr>
        <p:txBody>
          <a:bodyPr vert="horz" wrap="square" lIns="0" tIns="16510" rIns="0" bIns="0" rtlCol="0">
            <a:spAutoFit/>
          </a:bodyPr>
          <a:lstStyle>
            <a:lvl1pPr>
              <a:defRPr lang="en-US" sz="864" dirty="0"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Insert Date</a:t>
            </a:r>
            <a:endParaRPr lang="en-GB"/>
          </a:p>
        </p:txBody>
      </p:sp>
      <p:sp>
        <p:nvSpPr>
          <p:cNvPr id="36" name="Picture Placeholder 35">
            <a:extLst>
              <a:ext uri="{FF2B5EF4-FFF2-40B4-BE49-F238E27FC236}">
                <a16:creationId xmlns:a16="http://schemas.microsoft.com/office/drawing/2014/main" id="{71832EEA-909E-6BE0-FEB1-C2EF5B61D91F}"/>
              </a:ext>
            </a:extLst>
          </p:cNvPr>
          <p:cNvSpPr>
            <a:spLocks noGrp="1"/>
          </p:cNvSpPr>
          <p:nvPr>
            <p:ph type="pic" sz="quarter" idx="15"/>
          </p:nvPr>
        </p:nvSpPr>
        <p:spPr>
          <a:xfrm>
            <a:off x="6096000" y="2"/>
            <a:ext cx="6096000" cy="3425149"/>
          </a:xfrm>
          <a:custGeom>
            <a:avLst/>
            <a:gdLst>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256322 w 10052050"/>
              <a:gd name="connsiteY0" fmla="*/ 530633 h 5648325"/>
              <a:gd name="connsiteX1" fmla="*/ 7256322 w 10052050"/>
              <a:gd name="connsiteY1" fmla="*/ 1563777 h 5648325"/>
              <a:gd name="connsiteX2" fmla="*/ 9529622 w 10052050"/>
              <a:gd name="connsiteY2" fmla="*/ 154472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256322 w 10052050"/>
              <a:gd name="connsiteY0" fmla="*/ 530633 h 5648325"/>
              <a:gd name="connsiteX1" fmla="*/ 7389672 w 10052050"/>
              <a:gd name="connsiteY1" fmla="*/ 1554252 h 5648325"/>
              <a:gd name="connsiteX2" fmla="*/ 9529622 w 10052050"/>
              <a:gd name="connsiteY2" fmla="*/ 154472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4727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9529622 w 10052050"/>
              <a:gd name="connsiteY1" fmla="*/ 1563776 h 5648325"/>
              <a:gd name="connsiteX2" fmla="*/ 9524859 w 10052050"/>
              <a:gd name="connsiteY2" fmla="*/ 530633 h 5648325"/>
              <a:gd name="connsiteX3" fmla="*/ 7384910 w 10052050"/>
              <a:gd name="connsiteY3" fmla="*/ 535395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8" fmla="*/ 0 w 10052050"/>
              <a:gd name="connsiteY8" fmla="*/ 0 h 5648325"/>
              <a:gd name="connsiteX0" fmla="*/ 7384910 w 10052050"/>
              <a:gd name="connsiteY0" fmla="*/ 535395 h 5648325"/>
              <a:gd name="connsiteX1" fmla="*/ 9524859 w 10052050"/>
              <a:gd name="connsiteY1" fmla="*/ 530633 h 5648325"/>
              <a:gd name="connsiteX2" fmla="*/ 7384910 w 10052050"/>
              <a:gd name="connsiteY2" fmla="*/ 535395 h 5648325"/>
              <a:gd name="connsiteX3" fmla="*/ 0 w 10052050"/>
              <a:gd name="connsiteY3" fmla="*/ 0 h 5648325"/>
              <a:gd name="connsiteX4" fmla="*/ 10052050 w 10052050"/>
              <a:gd name="connsiteY4" fmla="*/ 0 h 5648325"/>
              <a:gd name="connsiteX5" fmla="*/ 10052050 w 10052050"/>
              <a:gd name="connsiteY5" fmla="*/ 5648325 h 5648325"/>
              <a:gd name="connsiteX6" fmla="*/ 0 w 10052050"/>
              <a:gd name="connsiteY6" fmla="*/ 5648325 h 5648325"/>
              <a:gd name="connsiteX7" fmla="*/ 0 w 10052050"/>
              <a:gd name="connsiteY7" fmla="*/ 0 h 5648325"/>
              <a:gd name="connsiteX0" fmla="*/ 0 w 10052050"/>
              <a:gd name="connsiteY0" fmla="*/ 0 h 5648325"/>
              <a:gd name="connsiteX1" fmla="*/ 10052050 w 10052050"/>
              <a:gd name="connsiteY1" fmla="*/ 0 h 5648325"/>
              <a:gd name="connsiteX2" fmla="*/ 10052050 w 10052050"/>
              <a:gd name="connsiteY2" fmla="*/ 5648325 h 5648325"/>
              <a:gd name="connsiteX3" fmla="*/ 0 w 10052050"/>
              <a:gd name="connsiteY3" fmla="*/ 5648325 h 5648325"/>
              <a:gd name="connsiteX4" fmla="*/ 0 w 10052050"/>
              <a:gd name="connsiteY4" fmla="*/ 0 h 564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050" h="5648325">
                <a:moveTo>
                  <a:pt x="0" y="0"/>
                </a:moveTo>
                <a:lnTo>
                  <a:pt x="10052050" y="0"/>
                </a:lnTo>
                <a:lnTo>
                  <a:pt x="10052050" y="5648325"/>
                </a:lnTo>
                <a:lnTo>
                  <a:pt x="0" y="5648325"/>
                </a:lnTo>
                <a:lnTo>
                  <a:pt x="0" y="0"/>
                </a:lnTo>
                <a:close/>
              </a:path>
            </a:pathLst>
          </a:custGeom>
        </p:spPr>
        <p:txBody>
          <a:bodyPr wrap="square">
            <a:noAutofit/>
          </a:bodyPr>
          <a:lstStyle/>
          <a:p>
            <a:endParaRPr lang="en-GB" dirty="0"/>
          </a:p>
        </p:txBody>
      </p:sp>
      <p:sp>
        <p:nvSpPr>
          <p:cNvPr id="32" name="Picture Placeholder 31">
            <a:extLst>
              <a:ext uri="{FF2B5EF4-FFF2-40B4-BE49-F238E27FC236}">
                <a16:creationId xmlns:a16="http://schemas.microsoft.com/office/drawing/2014/main" id="{40B31787-012E-4A03-59AE-D9CB2DBAF359}"/>
              </a:ext>
            </a:extLst>
          </p:cNvPr>
          <p:cNvSpPr>
            <a:spLocks noGrp="1" noRot="1" noMove="1" noResize="1" noEditPoints="1" noAdjustHandles="1" noChangeArrowheads="1" noChangeShapeType="1"/>
          </p:cNvSpPr>
          <p:nvPr>
            <p:ph type="pic" sz="quarter" idx="16"/>
          </p:nvPr>
        </p:nvSpPr>
        <p:spPr>
          <a:xfrm>
            <a:off x="6096000" y="3429001"/>
            <a:ext cx="3048000" cy="3429000"/>
          </a:xfrm>
          <a:prstGeom prst="rect">
            <a:avLst/>
          </a:prstGeom>
        </p:spPr>
        <p:txBody>
          <a:bodyPr/>
          <a:lstStyle/>
          <a:p>
            <a:endParaRPr lang="en-GB" dirty="0"/>
          </a:p>
        </p:txBody>
      </p:sp>
      <p:sp>
        <p:nvSpPr>
          <p:cNvPr id="34" name="Picture Placeholder 33">
            <a:extLst>
              <a:ext uri="{FF2B5EF4-FFF2-40B4-BE49-F238E27FC236}">
                <a16:creationId xmlns:a16="http://schemas.microsoft.com/office/drawing/2014/main" id="{FE78EFD0-DD72-65F4-BACB-DB016468651E}"/>
              </a:ext>
            </a:extLst>
          </p:cNvPr>
          <p:cNvSpPr>
            <a:spLocks noGrp="1" noRot="1" noMove="1" noResize="1" noEditPoints="1" noAdjustHandles="1" noChangeArrowheads="1" noChangeShapeType="1"/>
          </p:cNvSpPr>
          <p:nvPr>
            <p:ph type="pic" sz="quarter" idx="17"/>
          </p:nvPr>
        </p:nvSpPr>
        <p:spPr>
          <a:xfrm>
            <a:off x="9144001" y="3425151"/>
            <a:ext cx="3048001" cy="3432851"/>
          </a:xfrm>
          <a:prstGeom prst="rect">
            <a:avLst/>
          </a:prstGeom>
        </p:spPr>
        <p:txBody>
          <a:bodyPr/>
          <a:lstStyle/>
          <a:p>
            <a:endParaRPr lang="en-GB" dirty="0"/>
          </a:p>
        </p:txBody>
      </p:sp>
      <p:sp>
        <p:nvSpPr>
          <p:cNvPr id="2" name="Holder 6">
            <a:extLst>
              <a:ext uri="{FF2B5EF4-FFF2-40B4-BE49-F238E27FC236}">
                <a16:creationId xmlns:a16="http://schemas.microsoft.com/office/drawing/2014/main" id="{27BB4F34-19FE-1867-0BDC-257AA48BD12F}"/>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06679BC1-9BB9-D6D9-B3E1-A9E5ABF78FE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357213610"/>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lide Title 2">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F517BF-753A-DD53-8F8B-B170A1C6170A}"/>
              </a:ext>
            </a:extLst>
          </p:cNvPr>
          <p:cNvSpPr/>
          <p:nvPr userDrawn="1"/>
        </p:nvSpPr>
        <p:spPr>
          <a:xfrm>
            <a:off x="0" y="-3851"/>
            <a:ext cx="6096000" cy="6861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 name="Text Placeholder 8">
            <a:extLst>
              <a:ext uri="{FF2B5EF4-FFF2-40B4-BE49-F238E27FC236}">
                <a16:creationId xmlns:a16="http://schemas.microsoft.com/office/drawing/2014/main" id="{FA3D7EF4-BDB6-C329-76F5-806EF5A0B3AE}"/>
              </a:ext>
            </a:extLst>
          </p:cNvPr>
          <p:cNvSpPr>
            <a:spLocks noGrp="1"/>
          </p:cNvSpPr>
          <p:nvPr>
            <p:ph type="body" sz="quarter" idx="10" hasCustomPrompt="1"/>
          </p:nvPr>
        </p:nvSpPr>
        <p:spPr>
          <a:xfrm>
            <a:off x="578547" y="2198325"/>
            <a:ext cx="4944576" cy="1469758"/>
          </a:xfrm>
          <a:prstGeom prst="rect">
            <a:avLst/>
          </a:prstGeom>
        </p:spPr>
        <p:txBody>
          <a:bodyPr lIns="0"/>
          <a:lstStyle>
            <a:lvl1pPr>
              <a:lnSpc>
                <a:spcPct val="90000"/>
              </a:lnSpc>
              <a:defRPr lang="en-GB" sz="3980"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a:t>
            </a:r>
            <a:br>
              <a:rPr lang="en-GB"/>
            </a:br>
            <a:r>
              <a:rPr lang="en-GB"/>
              <a:t>here</a:t>
            </a:r>
          </a:p>
        </p:txBody>
      </p:sp>
      <p:sp>
        <p:nvSpPr>
          <p:cNvPr id="11" name="Text Placeholder 10">
            <a:extLst>
              <a:ext uri="{FF2B5EF4-FFF2-40B4-BE49-F238E27FC236}">
                <a16:creationId xmlns:a16="http://schemas.microsoft.com/office/drawing/2014/main" id="{B58BDB7D-FC0B-E231-D95C-E499BBF8D468}"/>
              </a:ext>
            </a:extLst>
          </p:cNvPr>
          <p:cNvSpPr>
            <a:spLocks noGrp="1"/>
          </p:cNvSpPr>
          <p:nvPr>
            <p:ph type="body" sz="quarter" idx="11" hasCustomPrompt="1"/>
          </p:nvPr>
        </p:nvSpPr>
        <p:spPr>
          <a:xfrm>
            <a:off x="578547" y="3650487"/>
            <a:ext cx="4688491" cy="573170"/>
          </a:xfrm>
          <a:prstGeom prst="rect">
            <a:avLst/>
          </a:prstGeom>
        </p:spPr>
        <p:txBody>
          <a:bodyPr vert="horz" wrap="square" lIns="0" tIns="16510" rIns="0" bIns="0" rtlCol="0">
            <a:spAutoFit/>
          </a:bodyPr>
          <a:lstStyle>
            <a:lvl1pPr>
              <a:defRPr lang="en-GB" sz="3980" b="1" i="0" spc="-64" dirty="0">
                <a:solidFill>
                  <a:srgbClr val="383738"/>
                </a:solidFill>
                <a:latin typeface="Poppins"/>
                <a:ea typeface="+mj-ea"/>
                <a:cs typeface="Poppins"/>
              </a:defRPr>
            </a:lvl1pPr>
          </a:lstStyle>
          <a:p>
            <a:pPr marL="5776" lvl="0">
              <a:lnSpc>
                <a:spcPts val="4276"/>
              </a:lnSpc>
              <a:spcBef>
                <a:spcPts val="59"/>
              </a:spcBef>
            </a:pPr>
            <a:r>
              <a:rPr lang="en-US"/>
              <a:t>Subtitle</a:t>
            </a:r>
            <a:endParaRPr lang="en-GB"/>
          </a:p>
        </p:txBody>
      </p:sp>
      <p:sp>
        <p:nvSpPr>
          <p:cNvPr id="14" name="Text Placeholder 13">
            <a:extLst>
              <a:ext uri="{FF2B5EF4-FFF2-40B4-BE49-F238E27FC236}">
                <a16:creationId xmlns:a16="http://schemas.microsoft.com/office/drawing/2014/main" id="{4A675AF9-7F95-86C0-797D-7F55F6190FC9}"/>
              </a:ext>
            </a:extLst>
          </p:cNvPr>
          <p:cNvSpPr>
            <a:spLocks noGrp="1"/>
          </p:cNvSpPr>
          <p:nvPr>
            <p:ph type="body" sz="quarter" idx="12" hasCustomPrompt="1"/>
          </p:nvPr>
        </p:nvSpPr>
        <p:spPr>
          <a:xfrm>
            <a:off x="578548" y="4632980"/>
            <a:ext cx="4707745" cy="149656"/>
          </a:xfrm>
          <a:prstGeom prst="rect">
            <a:avLst/>
          </a:prstGeom>
        </p:spPr>
        <p:txBody>
          <a:bodyPr vert="horz" wrap="square" lIns="0" tIns="16510" rIns="0" bIns="0" rtlCol="0">
            <a:spAutoFit/>
          </a:bodyPr>
          <a:lstStyle>
            <a:lvl1pPr>
              <a:defRPr lang="en-US" sz="864" b="1"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Lloyds Banking Group</a:t>
            </a:r>
          </a:p>
        </p:txBody>
      </p:sp>
      <p:sp>
        <p:nvSpPr>
          <p:cNvPr id="16" name="Text Placeholder 15">
            <a:extLst>
              <a:ext uri="{FF2B5EF4-FFF2-40B4-BE49-F238E27FC236}">
                <a16:creationId xmlns:a16="http://schemas.microsoft.com/office/drawing/2014/main" id="{9C8D66C9-E49B-CDDA-8D78-308BC56532BD}"/>
              </a:ext>
            </a:extLst>
          </p:cNvPr>
          <p:cNvSpPr>
            <a:spLocks noGrp="1"/>
          </p:cNvSpPr>
          <p:nvPr>
            <p:ph type="body" sz="quarter" idx="13" hasCustomPrompt="1"/>
          </p:nvPr>
        </p:nvSpPr>
        <p:spPr>
          <a:xfrm>
            <a:off x="578548" y="4837208"/>
            <a:ext cx="4707745" cy="149656"/>
          </a:xfrm>
          <a:prstGeom prst="rect">
            <a:avLst/>
          </a:prstGeom>
        </p:spPr>
        <p:txBody>
          <a:bodyPr vert="horz" wrap="square" lIns="0" tIns="16510" rIns="0" bIns="0" rtlCol="0">
            <a:spAutoFit/>
          </a:bodyPr>
          <a:lstStyle>
            <a:lvl1pPr>
              <a:defRPr lang="en-US" sz="864" dirty="0"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34081" lvl="0">
              <a:lnSpc>
                <a:spcPct val="100000"/>
              </a:lnSpc>
              <a:spcBef>
                <a:spcPts val="1590"/>
              </a:spcBef>
            </a:pPr>
            <a:r>
              <a:rPr lang="en-US"/>
              <a:t>Insert Date</a:t>
            </a:r>
            <a:endParaRPr lang="en-GB"/>
          </a:p>
        </p:txBody>
      </p:sp>
      <p:sp>
        <p:nvSpPr>
          <p:cNvPr id="36" name="Picture Placeholder 35">
            <a:extLst>
              <a:ext uri="{FF2B5EF4-FFF2-40B4-BE49-F238E27FC236}">
                <a16:creationId xmlns:a16="http://schemas.microsoft.com/office/drawing/2014/main" id="{71832EEA-909E-6BE0-FEB1-C2EF5B61D91F}"/>
              </a:ext>
            </a:extLst>
          </p:cNvPr>
          <p:cNvSpPr>
            <a:spLocks noGrp="1"/>
          </p:cNvSpPr>
          <p:nvPr>
            <p:ph type="pic" sz="quarter" idx="15"/>
          </p:nvPr>
        </p:nvSpPr>
        <p:spPr>
          <a:xfrm>
            <a:off x="6096000" y="2"/>
            <a:ext cx="6096000" cy="3425149"/>
          </a:xfrm>
          <a:custGeom>
            <a:avLst/>
            <a:gdLst>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0" fmla="*/ 7380147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396272 w 10052050"/>
              <a:gd name="connsiteY2" fmla="*/ 1563777 h 5648325"/>
              <a:gd name="connsiteX3" fmla="*/ 9396272 w 10052050"/>
              <a:gd name="connsiteY3" fmla="*/ 530633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9622 w 10052050"/>
              <a:gd name="connsiteY2" fmla="*/ 1554252 h 5648325"/>
              <a:gd name="connsiteX3" fmla="*/ 9396272 w 10052050"/>
              <a:gd name="connsiteY3" fmla="*/ 530633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9622 w 10052050"/>
              <a:gd name="connsiteY2" fmla="*/ 1554252 h 5648325"/>
              <a:gd name="connsiteX3" fmla="*/ 9520097 w 10052050"/>
              <a:gd name="connsiteY3" fmla="*/ 521108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9622 w 10052050"/>
              <a:gd name="connsiteY2" fmla="*/ 1554252 h 5648325"/>
              <a:gd name="connsiteX3" fmla="*/ 9515334 w 10052050"/>
              <a:gd name="connsiteY3" fmla="*/ 525871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89672 w 10052050"/>
              <a:gd name="connsiteY1" fmla="*/ 1568540 h 5648325"/>
              <a:gd name="connsiteX2" fmla="*/ 9520098 w 10052050"/>
              <a:gd name="connsiteY2" fmla="*/ 1554252 h 5648325"/>
              <a:gd name="connsiteX3" fmla="*/ 9515334 w 10052050"/>
              <a:gd name="connsiteY3" fmla="*/ 525871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0147 w 10052050"/>
              <a:gd name="connsiteY0" fmla="*/ 530633 h 5648325"/>
              <a:gd name="connsiteX1" fmla="*/ 7399197 w 10052050"/>
              <a:gd name="connsiteY1" fmla="*/ 1563778 h 5648325"/>
              <a:gd name="connsiteX2" fmla="*/ 9520098 w 10052050"/>
              <a:gd name="connsiteY2" fmla="*/ 1554252 h 5648325"/>
              <a:gd name="connsiteX3" fmla="*/ 9515334 w 10052050"/>
              <a:gd name="connsiteY3" fmla="*/ 525871 h 5648325"/>
              <a:gd name="connsiteX4" fmla="*/ 7380147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9197 w 10052050"/>
              <a:gd name="connsiteY1" fmla="*/ 1563778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9197 w 10052050"/>
              <a:gd name="connsiteY1" fmla="*/ 1563778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4436 w 10052050"/>
              <a:gd name="connsiteY1" fmla="*/ 1554253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7394436 w 10052050"/>
              <a:gd name="connsiteY1" fmla="*/ 1554253 h 5648325"/>
              <a:gd name="connsiteX2" fmla="*/ 9520098 w 10052050"/>
              <a:gd name="connsiteY2" fmla="*/ 1554252 h 5648325"/>
              <a:gd name="connsiteX3" fmla="*/ 9515334 w 10052050"/>
              <a:gd name="connsiteY3" fmla="*/ 525871 h 5648325"/>
              <a:gd name="connsiteX4" fmla="*/ 7389671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9671 w 10052050"/>
              <a:gd name="connsiteY0" fmla="*/ 530633 h 5648325"/>
              <a:gd name="connsiteX1" fmla="*/ 9520098 w 10052050"/>
              <a:gd name="connsiteY1" fmla="*/ 1554252 h 5648325"/>
              <a:gd name="connsiteX2" fmla="*/ 9515334 w 10052050"/>
              <a:gd name="connsiteY2" fmla="*/ 525871 h 5648325"/>
              <a:gd name="connsiteX3" fmla="*/ 7389671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8" fmla="*/ 0 w 10052050"/>
              <a:gd name="connsiteY8" fmla="*/ 0 h 5648325"/>
              <a:gd name="connsiteX0" fmla="*/ 7389671 w 10052050"/>
              <a:gd name="connsiteY0" fmla="*/ 530633 h 5648325"/>
              <a:gd name="connsiteX1" fmla="*/ 9515334 w 10052050"/>
              <a:gd name="connsiteY1" fmla="*/ 525871 h 5648325"/>
              <a:gd name="connsiteX2" fmla="*/ 7389671 w 10052050"/>
              <a:gd name="connsiteY2" fmla="*/ 530633 h 5648325"/>
              <a:gd name="connsiteX3" fmla="*/ 0 w 10052050"/>
              <a:gd name="connsiteY3" fmla="*/ 0 h 5648325"/>
              <a:gd name="connsiteX4" fmla="*/ 10052050 w 10052050"/>
              <a:gd name="connsiteY4" fmla="*/ 0 h 5648325"/>
              <a:gd name="connsiteX5" fmla="*/ 10052050 w 10052050"/>
              <a:gd name="connsiteY5" fmla="*/ 5648325 h 5648325"/>
              <a:gd name="connsiteX6" fmla="*/ 0 w 10052050"/>
              <a:gd name="connsiteY6" fmla="*/ 5648325 h 5648325"/>
              <a:gd name="connsiteX7" fmla="*/ 0 w 10052050"/>
              <a:gd name="connsiteY7" fmla="*/ 0 h 5648325"/>
              <a:gd name="connsiteX0" fmla="*/ 0 w 10052050"/>
              <a:gd name="connsiteY0" fmla="*/ 0 h 5648325"/>
              <a:gd name="connsiteX1" fmla="*/ 10052050 w 10052050"/>
              <a:gd name="connsiteY1" fmla="*/ 0 h 5648325"/>
              <a:gd name="connsiteX2" fmla="*/ 10052050 w 10052050"/>
              <a:gd name="connsiteY2" fmla="*/ 5648325 h 5648325"/>
              <a:gd name="connsiteX3" fmla="*/ 0 w 10052050"/>
              <a:gd name="connsiteY3" fmla="*/ 5648325 h 5648325"/>
              <a:gd name="connsiteX4" fmla="*/ 0 w 10052050"/>
              <a:gd name="connsiteY4" fmla="*/ 0 h 564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050" h="5648325">
                <a:moveTo>
                  <a:pt x="0" y="0"/>
                </a:moveTo>
                <a:lnTo>
                  <a:pt x="10052050" y="0"/>
                </a:lnTo>
                <a:lnTo>
                  <a:pt x="10052050" y="5648325"/>
                </a:lnTo>
                <a:lnTo>
                  <a:pt x="0" y="5648325"/>
                </a:lnTo>
                <a:lnTo>
                  <a:pt x="0" y="0"/>
                </a:lnTo>
                <a:close/>
              </a:path>
            </a:pathLst>
          </a:custGeom>
        </p:spPr>
        <p:txBody>
          <a:bodyPr wrap="square">
            <a:noAutofit/>
          </a:bodyPr>
          <a:lstStyle/>
          <a:p>
            <a:endParaRPr lang="en-GB" dirty="0"/>
          </a:p>
        </p:txBody>
      </p:sp>
      <p:sp>
        <p:nvSpPr>
          <p:cNvPr id="32" name="Picture Placeholder 31">
            <a:extLst>
              <a:ext uri="{FF2B5EF4-FFF2-40B4-BE49-F238E27FC236}">
                <a16:creationId xmlns:a16="http://schemas.microsoft.com/office/drawing/2014/main" id="{40B31787-012E-4A03-59AE-D9CB2DBAF359}"/>
              </a:ext>
            </a:extLst>
          </p:cNvPr>
          <p:cNvSpPr>
            <a:spLocks noGrp="1" noRot="1" noMove="1" noResize="1" noEditPoints="1" noAdjustHandles="1" noChangeArrowheads="1" noChangeShapeType="1"/>
          </p:cNvSpPr>
          <p:nvPr>
            <p:ph type="pic" sz="quarter" idx="16"/>
          </p:nvPr>
        </p:nvSpPr>
        <p:spPr>
          <a:xfrm>
            <a:off x="6096000" y="3429001"/>
            <a:ext cx="3048000" cy="3429000"/>
          </a:xfrm>
          <a:prstGeom prst="rect">
            <a:avLst/>
          </a:prstGeom>
        </p:spPr>
        <p:txBody>
          <a:bodyPr/>
          <a:lstStyle/>
          <a:p>
            <a:endParaRPr lang="en-GB" dirty="0"/>
          </a:p>
        </p:txBody>
      </p:sp>
      <p:sp>
        <p:nvSpPr>
          <p:cNvPr id="34" name="Picture Placeholder 33">
            <a:extLst>
              <a:ext uri="{FF2B5EF4-FFF2-40B4-BE49-F238E27FC236}">
                <a16:creationId xmlns:a16="http://schemas.microsoft.com/office/drawing/2014/main" id="{FE78EFD0-DD72-65F4-BACB-DB016468651E}"/>
              </a:ext>
            </a:extLst>
          </p:cNvPr>
          <p:cNvSpPr>
            <a:spLocks noGrp="1" noRot="1" noMove="1" noResize="1" noEditPoints="1" noAdjustHandles="1" noChangeArrowheads="1" noChangeShapeType="1"/>
          </p:cNvSpPr>
          <p:nvPr>
            <p:ph type="pic" sz="quarter" idx="17"/>
          </p:nvPr>
        </p:nvSpPr>
        <p:spPr>
          <a:xfrm>
            <a:off x="9144001" y="3425151"/>
            <a:ext cx="3048001" cy="3432851"/>
          </a:xfrm>
          <a:prstGeom prst="rect">
            <a:avLst/>
          </a:prstGeom>
        </p:spPr>
        <p:txBody>
          <a:bodyPr/>
          <a:lstStyle/>
          <a:p>
            <a:endParaRPr lang="en-GB" dirty="0"/>
          </a:p>
        </p:txBody>
      </p:sp>
      <p:sp>
        <p:nvSpPr>
          <p:cNvPr id="3" name="Holder 6">
            <a:extLst>
              <a:ext uri="{FF2B5EF4-FFF2-40B4-BE49-F238E27FC236}">
                <a16:creationId xmlns:a16="http://schemas.microsoft.com/office/drawing/2014/main" id="{656E85EE-E349-C287-7D0A-9E452A0E4569}"/>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C2D17C00-80CB-DC41-39C7-29DF38A3F0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3843705470"/>
      </p:ext>
    </p:extLst>
  </p:cSld>
  <p:clrMapOvr>
    <a:masterClrMapping/>
  </p:clrMapOvr>
  <p:extLst>
    <p:ext uri="{DCECCB84-F9BA-43D5-87BE-67443E8EF086}">
      <p15:sldGuideLst xmlns:p15="http://schemas.microsoft.com/office/powerpoint/2012/main">
        <p15:guide id="1" orient="horz" pos="3562">
          <p15:clr>
            <a:srgbClr val="FBAE40"/>
          </p15:clr>
        </p15:guide>
        <p15:guide id="2" pos="110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tar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5F7E7-83F3-96C5-71DA-C968CCA5F717}"/>
              </a:ext>
            </a:extLst>
          </p:cNvPr>
          <p:cNvSpPr/>
          <p:nvPr userDrawn="1"/>
        </p:nvSpPr>
        <p:spPr>
          <a:xfrm>
            <a:off x="0" y="0"/>
            <a:ext cx="12192000" cy="6858000"/>
          </a:xfrm>
          <a:prstGeom prst="rect">
            <a:avLst/>
          </a:prstGeom>
          <a:gradFill>
            <a:gsLst>
              <a:gs pos="77000">
                <a:srgbClr val="64AD1C"/>
              </a:gs>
              <a:gs pos="38000">
                <a:srgbClr val="00863B"/>
              </a:gs>
              <a:gs pos="96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4" name="Text Placeholder 13">
            <a:extLst>
              <a:ext uri="{FF2B5EF4-FFF2-40B4-BE49-F238E27FC236}">
                <a16:creationId xmlns:a16="http://schemas.microsoft.com/office/drawing/2014/main" id="{3D837904-670E-86AF-46E0-29CDE56DC17F}"/>
              </a:ext>
            </a:extLst>
          </p:cNvPr>
          <p:cNvSpPr>
            <a:spLocks noGrp="1"/>
          </p:cNvSpPr>
          <p:nvPr>
            <p:ph type="body" sz="quarter" idx="11"/>
          </p:nvPr>
        </p:nvSpPr>
        <p:spPr>
          <a:xfrm>
            <a:off x="1010481" y="2159255"/>
            <a:ext cx="3129832" cy="171522"/>
          </a:xfrm>
          <a:prstGeom prst="rect">
            <a:avLst/>
          </a:prstGeom>
        </p:spPr>
        <p:txBody>
          <a:bodyPr vert="horz" wrap="square" lIns="0" tIns="13970" rIns="0" bIns="0" rtlCol="0">
            <a:spAutoFit/>
          </a:bodyPr>
          <a:lstStyle>
            <a:lvl1pPr>
              <a:defRPr lang="en-US" sz="1023" spc="-18"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0"/>
              </a:spcBef>
            </a:pPr>
            <a:r>
              <a:rPr lang="en-US"/>
              <a:t>Click to edit Master text styles</a:t>
            </a:r>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sp>
        <p:nvSpPr>
          <p:cNvPr id="3" name="Holder 6">
            <a:extLst>
              <a:ext uri="{FF2B5EF4-FFF2-40B4-BE49-F238E27FC236}">
                <a16:creationId xmlns:a16="http://schemas.microsoft.com/office/drawing/2014/main" id="{47B3CDE2-A886-5FC5-5876-EAFC864341F9}"/>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6" name="Text Placeholder 5">
            <a:extLst>
              <a:ext uri="{FF2B5EF4-FFF2-40B4-BE49-F238E27FC236}">
                <a16:creationId xmlns:a16="http://schemas.microsoft.com/office/drawing/2014/main" id="{E01C2D4E-AC97-9A57-E6CA-81FC3A91B4FD}"/>
              </a:ext>
            </a:extLst>
          </p:cNvPr>
          <p:cNvSpPr>
            <a:spLocks noGrp="1"/>
          </p:cNvSpPr>
          <p:nvPr>
            <p:ph type="body" sz="quarter" idx="13" hasCustomPrompt="1"/>
          </p:nvPr>
        </p:nvSpPr>
        <p:spPr>
          <a:xfrm>
            <a:off x="6812213" y="1482500"/>
            <a:ext cx="4482112" cy="3893003"/>
          </a:xfrm>
          <a:prstGeom prst="rect">
            <a:avLst/>
          </a:prstGeom>
        </p:spPr>
        <p:txBody>
          <a:bodyPr/>
          <a:lstStyle>
            <a:lvl1pPr>
              <a:defRPr sz="21830"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pic>
        <p:nvPicPr>
          <p:cNvPr id="7" name="Picture 6">
            <a:extLst>
              <a:ext uri="{FF2B5EF4-FFF2-40B4-BE49-F238E27FC236}">
                <a16:creationId xmlns:a16="http://schemas.microsoft.com/office/drawing/2014/main" id="{A4BA43FD-0FEC-C527-DD8A-599EDCAE5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667997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hapter Star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08D63C-2EA3-955C-CCAE-55027020B6A6}"/>
              </a:ext>
            </a:extLst>
          </p:cNvPr>
          <p:cNvSpPr/>
          <p:nvPr userDrawn="1"/>
        </p:nvSpPr>
        <p:spPr>
          <a:xfrm>
            <a:off x="0" y="0"/>
            <a:ext cx="12192000" cy="6864122"/>
          </a:xfrm>
          <a:prstGeom prst="rect">
            <a:avLst/>
          </a:prstGeom>
          <a:gradFill>
            <a:gsLst>
              <a:gs pos="24000">
                <a:srgbClr val="0074C8"/>
              </a:gs>
              <a:gs pos="59000">
                <a:srgbClr val="52ACA4"/>
              </a:gs>
              <a:gs pos="85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3" name="Holder 6">
            <a:extLst>
              <a:ext uri="{FF2B5EF4-FFF2-40B4-BE49-F238E27FC236}">
                <a16:creationId xmlns:a16="http://schemas.microsoft.com/office/drawing/2014/main" id="{CA3D4287-E96F-207B-1FB7-729A2C423436}"/>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5F410C17-C884-F13C-24E1-4B2D9BA765C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5" name="Text Placeholder 13">
            <a:extLst>
              <a:ext uri="{FF2B5EF4-FFF2-40B4-BE49-F238E27FC236}">
                <a16:creationId xmlns:a16="http://schemas.microsoft.com/office/drawing/2014/main" id="{6B004130-AFBE-AF12-C71E-04D552843D4A}"/>
              </a:ext>
            </a:extLst>
          </p:cNvPr>
          <p:cNvSpPr>
            <a:spLocks noGrp="1"/>
          </p:cNvSpPr>
          <p:nvPr>
            <p:ph type="body" sz="quarter" idx="11"/>
          </p:nvPr>
        </p:nvSpPr>
        <p:spPr>
          <a:xfrm>
            <a:off x="1010481" y="2159255"/>
            <a:ext cx="3129832" cy="171522"/>
          </a:xfrm>
          <a:prstGeom prst="rect">
            <a:avLst/>
          </a:prstGeom>
        </p:spPr>
        <p:txBody>
          <a:bodyPr vert="horz" wrap="square" lIns="0" tIns="13970" rIns="0" bIns="0" rtlCol="0">
            <a:spAutoFit/>
          </a:bodyPr>
          <a:lstStyle>
            <a:lvl1pPr>
              <a:defRPr lang="en-US" sz="1023" spc="-18"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0"/>
              </a:spcBef>
            </a:pPr>
            <a:r>
              <a:rPr lang="en-US"/>
              <a:t>Click to edit Master text styles</a:t>
            </a:r>
          </a:p>
        </p:txBody>
      </p:sp>
      <p:sp>
        <p:nvSpPr>
          <p:cNvPr id="8" name="Text Placeholder 15">
            <a:extLst>
              <a:ext uri="{FF2B5EF4-FFF2-40B4-BE49-F238E27FC236}">
                <a16:creationId xmlns:a16="http://schemas.microsoft.com/office/drawing/2014/main" id="{28DD763C-AB6C-3FDE-1FBF-80CE895EEB5C}"/>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sp>
        <p:nvSpPr>
          <p:cNvPr id="10" name="Text Placeholder 5">
            <a:extLst>
              <a:ext uri="{FF2B5EF4-FFF2-40B4-BE49-F238E27FC236}">
                <a16:creationId xmlns:a16="http://schemas.microsoft.com/office/drawing/2014/main" id="{4247F673-4A00-B45E-5788-67FDEE93EB7E}"/>
              </a:ext>
            </a:extLst>
          </p:cNvPr>
          <p:cNvSpPr>
            <a:spLocks noGrp="1"/>
          </p:cNvSpPr>
          <p:nvPr>
            <p:ph type="body" sz="quarter" idx="13" hasCustomPrompt="1"/>
          </p:nvPr>
        </p:nvSpPr>
        <p:spPr>
          <a:xfrm>
            <a:off x="6812213" y="1482500"/>
            <a:ext cx="4482112" cy="3893003"/>
          </a:xfrm>
          <a:prstGeom prst="rect">
            <a:avLst/>
          </a:prstGeom>
        </p:spPr>
        <p:txBody>
          <a:bodyPr/>
          <a:lstStyle>
            <a:lvl1pPr>
              <a:defRPr sz="21830"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917578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hapter Star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BB1492-9AF8-FFD8-1E92-EFAA3C1894A9}"/>
              </a:ext>
            </a:extLst>
          </p:cNvPr>
          <p:cNvSpPr>
            <a:spLocks/>
          </p:cNvSpPr>
          <p:nvPr userDrawn="1"/>
        </p:nvSpPr>
        <p:spPr>
          <a:xfrm>
            <a:off x="-2711" y="-1229"/>
            <a:ext cx="12192000" cy="6859229"/>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 name="Holder 6">
            <a:extLst>
              <a:ext uri="{FF2B5EF4-FFF2-40B4-BE49-F238E27FC236}">
                <a16:creationId xmlns:a16="http://schemas.microsoft.com/office/drawing/2014/main" id="{9CBBBBB9-0745-E272-E280-5423CD69B713}"/>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97E88276-99A0-55B0-3DEA-414A9B4B16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5" name="Text Placeholder 13">
            <a:extLst>
              <a:ext uri="{FF2B5EF4-FFF2-40B4-BE49-F238E27FC236}">
                <a16:creationId xmlns:a16="http://schemas.microsoft.com/office/drawing/2014/main" id="{7600A6CC-6560-C75F-0E9F-8A4215BD74F8}"/>
              </a:ext>
            </a:extLst>
          </p:cNvPr>
          <p:cNvSpPr>
            <a:spLocks noGrp="1"/>
          </p:cNvSpPr>
          <p:nvPr>
            <p:ph type="body" sz="quarter" idx="11"/>
          </p:nvPr>
        </p:nvSpPr>
        <p:spPr>
          <a:xfrm>
            <a:off x="1010481" y="2159255"/>
            <a:ext cx="3129832" cy="171522"/>
          </a:xfrm>
          <a:prstGeom prst="rect">
            <a:avLst/>
          </a:prstGeom>
        </p:spPr>
        <p:txBody>
          <a:bodyPr vert="horz" wrap="square" lIns="0" tIns="13970" rIns="0" bIns="0" rtlCol="0">
            <a:spAutoFit/>
          </a:bodyPr>
          <a:lstStyle>
            <a:lvl1pPr>
              <a:defRPr lang="en-US" sz="1023" spc="-18"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0"/>
              </a:spcBef>
            </a:pPr>
            <a:r>
              <a:rPr lang="en-US"/>
              <a:t>Click to edit Master text styles</a:t>
            </a:r>
          </a:p>
        </p:txBody>
      </p:sp>
      <p:sp>
        <p:nvSpPr>
          <p:cNvPr id="8" name="Text Placeholder 15">
            <a:extLst>
              <a:ext uri="{FF2B5EF4-FFF2-40B4-BE49-F238E27FC236}">
                <a16:creationId xmlns:a16="http://schemas.microsoft.com/office/drawing/2014/main" id="{62F37076-F43D-644E-4333-A0F54ABDAE2F}"/>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sp>
        <p:nvSpPr>
          <p:cNvPr id="10" name="Text Placeholder 5">
            <a:extLst>
              <a:ext uri="{FF2B5EF4-FFF2-40B4-BE49-F238E27FC236}">
                <a16:creationId xmlns:a16="http://schemas.microsoft.com/office/drawing/2014/main" id="{F3B5AC20-F436-E724-7C68-1F8653946968}"/>
              </a:ext>
            </a:extLst>
          </p:cNvPr>
          <p:cNvSpPr>
            <a:spLocks noGrp="1"/>
          </p:cNvSpPr>
          <p:nvPr>
            <p:ph type="body" sz="quarter" idx="13" hasCustomPrompt="1"/>
          </p:nvPr>
        </p:nvSpPr>
        <p:spPr>
          <a:xfrm>
            <a:off x="6812213" y="1482500"/>
            <a:ext cx="4482112" cy="3893003"/>
          </a:xfrm>
          <a:prstGeom prst="rect">
            <a:avLst/>
          </a:prstGeom>
        </p:spPr>
        <p:txBody>
          <a:bodyPr/>
          <a:lstStyle>
            <a:lvl1pPr>
              <a:defRPr sz="21830"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24972049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hapter Star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8FC62F-A8FB-7486-F9E1-0EF3AD2EBA4A}"/>
              </a:ext>
            </a:extLst>
          </p:cNvPr>
          <p:cNvSpPr/>
          <p:nvPr userDrawn="1"/>
        </p:nvSpPr>
        <p:spPr>
          <a:xfrm>
            <a:off x="0" y="1"/>
            <a:ext cx="12192000" cy="6871659"/>
          </a:xfrm>
          <a:prstGeom prst="rect">
            <a:avLst/>
          </a:prstGeom>
          <a:gradFill>
            <a:gsLst>
              <a:gs pos="62000">
                <a:srgbClr val="4EA762"/>
              </a:gs>
              <a:gs pos="12000">
                <a:srgbClr val="00838A"/>
              </a:gs>
              <a:gs pos="86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 name="Holder 6">
            <a:extLst>
              <a:ext uri="{FF2B5EF4-FFF2-40B4-BE49-F238E27FC236}">
                <a16:creationId xmlns:a16="http://schemas.microsoft.com/office/drawing/2014/main" id="{F6DE112F-DFF6-C4DE-BEA9-FB7E62C5CC3C}"/>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C3B0B7CD-C51E-8740-5B94-C63A64B390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5" name="Text Placeholder 13">
            <a:extLst>
              <a:ext uri="{FF2B5EF4-FFF2-40B4-BE49-F238E27FC236}">
                <a16:creationId xmlns:a16="http://schemas.microsoft.com/office/drawing/2014/main" id="{702CCD62-4037-C5CC-E1D0-CF3FF919D91B}"/>
              </a:ext>
            </a:extLst>
          </p:cNvPr>
          <p:cNvSpPr>
            <a:spLocks noGrp="1"/>
          </p:cNvSpPr>
          <p:nvPr>
            <p:ph type="body" sz="quarter" idx="11"/>
          </p:nvPr>
        </p:nvSpPr>
        <p:spPr>
          <a:xfrm>
            <a:off x="1010481" y="2159255"/>
            <a:ext cx="3129832" cy="171522"/>
          </a:xfrm>
          <a:prstGeom prst="rect">
            <a:avLst/>
          </a:prstGeom>
        </p:spPr>
        <p:txBody>
          <a:bodyPr vert="horz" wrap="square" lIns="0" tIns="13970" rIns="0" bIns="0" rtlCol="0">
            <a:spAutoFit/>
          </a:bodyPr>
          <a:lstStyle>
            <a:lvl1pPr>
              <a:defRPr lang="en-US" sz="1023" spc="-18"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0"/>
              </a:spcBef>
            </a:pPr>
            <a:r>
              <a:rPr lang="en-US"/>
              <a:t>Click to edit Master text styles</a:t>
            </a:r>
          </a:p>
        </p:txBody>
      </p:sp>
      <p:sp>
        <p:nvSpPr>
          <p:cNvPr id="8" name="Text Placeholder 15">
            <a:extLst>
              <a:ext uri="{FF2B5EF4-FFF2-40B4-BE49-F238E27FC236}">
                <a16:creationId xmlns:a16="http://schemas.microsoft.com/office/drawing/2014/main" id="{541C181E-881C-5AC7-E536-A5970E687770}"/>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sp>
        <p:nvSpPr>
          <p:cNvPr id="10" name="Text Placeholder 5">
            <a:extLst>
              <a:ext uri="{FF2B5EF4-FFF2-40B4-BE49-F238E27FC236}">
                <a16:creationId xmlns:a16="http://schemas.microsoft.com/office/drawing/2014/main" id="{BE6D4E3C-08F6-F388-731C-ED05A3AF4BFD}"/>
              </a:ext>
            </a:extLst>
          </p:cNvPr>
          <p:cNvSpPr>
            <a:spLocks noGrp="1"/>
          </p:cNvSpPr>
          <p:nvPr>
            <p:ph type="body" sz="quarter" idx="13" hasCustomPrompt="1"/>
          </p:nvPr>
        </p:nvSpPr>
        <p:spPr>
          <a:xfrm>
            <a:off x="6812213" y="1482500"/>
            <a:ext cx="4482112" cy="3893003"/>
          </a:xfrm>
          <a:prstGeom prst="rect">
            <a:avLst/>
          </a:prstGeom>
        </p:spPr>
        <p:txBody>
          <a:bodyPr/>
          <a:lstStyle>
            <a:lvl1pPr>
              <a:defRPr sz="21830"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496467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hapter Star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4617A9-B5B3-0163-E713-957F41A62E22}"/>
              </a:ext>
            </a:extLst>
          </p:cNvPr>
          <p:cNvSpPr/>
          <p:nvPr userDrawn="1"/>
        </p:nvSpPr>
        <p:spPr>
          <a:xfrm>
            <a:off x="0" y="0"/>
            <a:ext cx="12192000" cy="6858000"/>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pic>
        <p:nvPicPr>
          <p:cNvPr id="3" name="Picture 2">
            <a:extLst>
              <a:ext uri="{FF2B5EF4-FFF2-40B4-BE49-F238E27FC236}">
                <a16:creationId xmlns:a16="http://schemas.microsoft.com/office/drawing/2014/main" id="{FC3548CA-81EC-B9DE-BCB5-357AE95175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2" name="Text Placeholder 13">
            <a:extLst>
              <a:ext uri="{FF2B5EF4-FFF2-40B4-BE49-F238E27FC236}">
                <a16:creationId xmlns:a16="http://schemas.microsoft.com/office/drawing/2014/main" id="{9FC8871E-0DE8-EDD8-9414-85CAFEC8EDA1}"/>
              </a:ext>
            </a:extLst>
          </p:cNvPr>
          <p:cNvSpPr>
            <a:spLocks noGrp="1"/>
          </p:cNvSpPr>
          <p:nvPr>
            <p:ph type="body" sz="quarter" idx="11"/>
          </p:nvPr>
        </p:nvSpPr>
        <p:spPr>
          <a:xfrm>
            <a:off x="1010481" y="2159255"/>
            <a:ext cx="3129832" cy="171522"/>
          </a:xfrm>
          <a:prstGeom prst="rect">
            <a:avLst/>
          </a:prstGeom>
        </p:spPr>
        <p:txBody>
          <a:bodyPr vert="horz" wrap="square" lIns="0" tIns="13970" rIns="0" bIns="0" rtlCol="0">
            <a:spAutoFit/>
          </a:bodyPr>
          <a:lstStyle>
            <a:lvl1pPr>
              <a:defRPr lang="en-US" sz="1023" spc="-18"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0"/>
              </a:spcBef>
            </a:pPr>
            <a:r>
              <a:rPr lang="en-US"/>
              <a:t>Click to edit Master text styles</a:t>
            </a:r>
          </a:p>
        </p:txBody>
      </p:sp>
      <p:sp>
        <p:nvSpPr>
          <p:cNvPr id="8" name="Text Placeholder 15">
            <a:extLst>
              <a:ext uri="{FF2B5EF4-FFF2-40B4-BE49-F238E27FC236}">
                <a16:creationId xmlns:a16="http://schemas.microsoft.com/office/drawing/2014/main" id="{0DB23A70-33D9-B06C-2260-F287878A0568}"/>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sp>
        <p:nvSpPr>
          <p:cNvPr id="9" name="Text Placeholder 5">
            <a:extLst>
              <a:ext uri="{FF2B5EF4-FFF2-40B4-BE49-F238E27FC236}">
                <a16:creationId xmlns:a16="http://schemas.microsoft.com/office/drawing/2014/main" id="{72737F77-6966-B8F9-53BE-04C645C7FEF8}"/>
              </a:ext>
            </a:extLst>
          </p:cNvPr>
          <p:cNvSpPr>
            <a:spLocks noGrp="1"/>
          </p:cNvSpPr>
          <p:nvPr>
            <p:ph type="body" sz="quarter" idx="13" hasCustomPrompt="1"/>
          </p:nvPr>
        </p:nvSpPr>
        <p:spPr>
          <a:xfrm>
            <a:off x="6812213" y="1482500"/>
            <a:ext cx="4482112" cy="3893003"/>
          </a:xfrm>
          <a:prstGeom prst="rect">
            <a:avLst/>
          </a:prstGeom>
        </p:spPr>
        <p:txBody>
          <a:bodyPr/>
          <a:lstStyle>
            <a:lvl1pPr>
              <a:defRPr sz="21830"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Tree>
    <p:extLst>
      <p:ext uri="{BB962C8B-B14F-4D97-AF65-F5344CB8AC3E}">
        <p14:creationId xmlns:p14="http://schemas.microsoft.com/office/powerpoint/2010/main" val="350980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11/23/2023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5748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hapter Star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4617A9-B5B3-0163-E713-957F41A62E22}"/>
              </a:ext>
            </a:extLst>
          </p:cNvPr>
          <p:cNvSpPr/>
          <p:nvPr userDrawn="1"/>
        </p:nvSpPr>
        <p:spPr>
          <a:xfrm>
            <a:off x="0" y="0"/>
            <a:ext cx="12192000" cy="6858000"/>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pic>
        <p:nvPicPr>
          <p:cNvPr id="3" name="Picture 2">
            <a:extLst>
              <a:ext uri="{FF2B5EF4-FFF2-40B4-BE49-F238E27FC236}">
                <a16:creationId xmlns:a16="http://schemas.microsoft.com/office/drawing/2014/main" id="{FC3548CA-81EC-B9DE-BCB5-357AE95175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2" name="Text Placeholder 13">
            <a:extLst>
              <a:ext uri="{FF2B5EF4-FFF2-40B4-BE49-F238E27FC236}">
                <a16:creationId xmlns:a16="http://schemas.microsoft.com/office/drawing/2014/main" id="{9FC8871E-0DE8-EDD8-9414-85CAFEC8EDA1}"/>
              </a:ext>
            </a:extLst>
          </p:cNvPr>
          <p:cNvSpPr>
            <a:spLocks noGrp="1"/>
          </p:cNvSpPr>
          <p:nvPr>
            <p:ph type="body" sz="quarter" idx="11"/>
          </p:nvPr>
        </p:nvSpPr>
        <p:spPr>
          <a:xfrm>
            <a:off x="1010481" y="2159255"/>
            <a:ext cx="3129832" cy="171522"/>
          </a:xfrm>
          <a:prstGeom prst="rect">
            <a:avLst/>
          </a:prstGeom>
        </p:spPr>
        <p:txBody>
          <a:bodyPr vert="horz" wrap="square" lIns="0" tIns="13970" rIns="0" bIns="0" rtlCol="0">
            <a:spAutoFit/>
          </a:bodyPr>
          <a:lstStyle>
            <a:lvl1pPr>
              <a:defRPr lang="en-US" sz="1023" spc="-18"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0"/>
              </a:spcBef>
            </a:pPr>
            <a:r>
              <a:rPr lang="en-US"/>
              <a:t>Click to edit Master text styles</a:t>
            </a:r>
          </a:p>
        </p:txBody>
      </p:sp>
      <p:sp>
        <p:nvSpPr>
          <p:cNvPr id="8" name="Text Placeholder 15">
            <a:extLst>
              <a:ext uri="{FF2B5EF4-FFF2-40B4-BE49-F238E27FC236}">
                <a16:creationId xmlns:a16="http://schemas.microsoft.com/office/drawing/2014/main" id="{0DB23A70-33D9-B06C-2260-F287878A0568}"/>
              </a:ext>
            </a:extLst>
          </p:cNvPr>
          <p:cNvSpPr>
            <a:spLocks noGrp="1"/>
          </p:cNvSpPr>
          <p:nvPr>
            <p:ph type="body" sz="quarter" idx="12"/>
          </p:nvPr>
        </p:nvSpPr>
        <p:spPr>
          <a:xfrm>
            <a:off x="1010481" y="2466516"/>
            <a:ext cx="4151288"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sp>
        <p:nvSpPr>
          <p:cNvPr id="9" name="Text Placeholder 5">
            <a:extLst>
              <a:ext uri="{FF2B5EF4-FFF2-40B4-BE49-F238E27FC236}">
                <a16:creationId xmlns:a16="http://schemas.microsoft.com/office/drawing/2014/main" id="{72737F77-6966-B8F9-53BE-04C645C7FEF8}"/>
              </a:ext>
            </a:extLst>
          </p:cNvPr>
          <p:cNvSpPr>
            <a:spLocks noGrp="1"/>
          </p:cNvSpPr>
          <p:nvPr>
            <p:ph type="body" sz="quarter" idx="13" hasCustomPrompt="1"/>
          </p:nvPr>
        </p:nvSpPr>
        <p:spPr>
          <a:xfrm>
            <a:off x="6812213" y="1482500"/>
            <a:ext cx="4482112" cy="3893003"/>
          </a:xfrm>
          <a:prstGeom prst="rect">
            <a:avLst/>
          </a:prstGeom>
        </p:spPr>
        <p:txBody>
          <a:bodyPr/>
          <a:lstStyle>
            <a:lvl1pPr>
              <a:defRPr sz="21830" b="1">
                <a:solidFill>
                  <a:schemeClr val="bg1"/>
                </a:solidFill>
                <a:latin typeface="Poppins" panose="00000500000000000000" pitchFamily="2" charset="0"/>
                <a:cs typeface="Poppins" panose="00000500000000000000" pitchFamily="2" charset="0"/>
              </a:defRPr>
            </a:lvl1pPr>
          </a:lstStyle>
          <a:p>
            <a:pPr lvl="0"/>
            <a:r>
              <a:rPr lang="en-US"/>
              <a:t>01</a:t>
            </a:r>
            <a:endParaRPr lang="en-GB"/>
          </a:p>
        </p:txBody>
      </p:sp>
      <p:sp>
        <p:nvSpPr>
          <p:cNvPr id="6" name="Holder 6">
            <a:extLst>
              <a:ext uri="{FF2B5EF4-FFF2-40B4-BE49-F238E27FC236}">
                <a16:creationId xmlns:a16="http://schemas.microsoft.com/office/drawing/2014/main" id="{62D1B096-0625-6229-2DB4-B8F49BB86886}"/>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47839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55F7E7-83F3-96C5-71DA-C968CCA5F717}"/>
              </a:ext>
            </a:extLst>
          </p:cNvPr>
          <p:cNvSpPr/>
          <p:nvPr userDrawn="1"/>
        </p:nvSpPr>
        <p:spPr>
          <a:xfrm>
            <a:off x="0" y="0"/>
            <a:ext cx="12192000" cy="6858000"/>
          </a:xfrm>
          <a:prstGeom prst="rect">
            <a:avLst/>
          </a:prstGeom>
          <a:gradFill>
            <a:gsLst>
              <a:gs pos="77000">
                <a:srgbClr val="64AD1C"/>
              </a:gs>
              <a:gs pos="38000">
                <a:srgbClr val="00863B"/>
              </a:gs>
              <a:gs pos="96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1010482" y="2940147"/>
            <a:ext cx="9120479"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sp>
        <p:nvSpPr>
          <p:cNvPr id="3" name="Holder 6">
            <a:extLst>
              <a:ext uri="{FF2B5EF4-FFF2-40B4-BE49-F238E27FC236}">
                <a16:creationId xmlns:a16="http://schemas.microsoft.com/office/drawing/2014/main" id="{47B3CDE2-A886-5FC5-5876-EAFC864341F9}"/>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A4BA43FD-0FEC-C527-DD8A-599EDCAE5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975802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ppendix 2">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1010482" y="2940147"/>
            <a:ext cx="9120479"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sp>
        <p:nvSpPr>
          <p:cNvPr id="3" name="Holder 6">
            <a:extLst>
              <a:ext uri="{FF2B5EF4-FFF2-40B4-BE49-F238E27FC236}">
                <a16:creationId xmlns:a16="http://schemas.microsoft.com/office/drawing/2014/main" id="{47B3CDE2-A886-5FC5-5876-EAFC864341F9}"/>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chemeClr val="tx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A4BA43FD-0FEC-C527-DD8A-599EDCAE5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3628774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Start 2">
    <p:bg>
      <p:bgPr>
        <a:solidFill>
          <a:srgbClr val="282828"/>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3D837904-670E-86AF-46E0-29CDE56DC17F}"/>
              </a:ext>
            </a:extLst>
          </p:cNvPr>
          <p:cNvSpPr>
            <a:spLocks noGrp="1"/>
          </p:cNvSpPr>
          <p:nvPr>
            <p:ph type="body" sz="quarter" idx="11"/>
          </p:nvPr>
        </p:nvSpPr>
        <p:spPr>
          <a:xfrm>
            <a:off x="6824781" y="2332534"/>
            <a:ext cx="3129832" cy="171522"/>
          </a:xfrm>
          <a:prstGeom prst="rect">
            <a:avLst/>
          </a:prstGeom>
        </p:spPr>
        <p:txBody>
          <a:bodyPr vert="horz" wrap="square" lIns="0" tIns="13970" rIns="0" bIns="0" rtlCol="0">
            <a:spAutoFit/>
          </a:bodyPr>
          <a:lstStyle>
            <a:lvl1pPr>
              <a:defRPr lang="en-US" sz="1023" spc="-18"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0"/>
              </a:spcBef>
            </a:pPr>
            <a:r>
              <a:rPr lang="en-US"/>
              <a:t>Click to edit Master text styles</a:t>
            </a:r>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6824360" y="2639796"/>
            <a:ext cx="4151288"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sp>
        <p:nvSpPr>
          <p:cNvPr id="4" name="Holder 6">
            <a:extLst>
              <a:ext uri="{FF2B5EF4-FFF2-40B4-BE49-F238E27FC236}">
                <a16:creationId xmlns:a16="http://schemas.microsoft.com/office/drawing/2014/main" id="{7E11C095-9CA0-CD72-AE35-3FA1FB52D613}"/>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58BA9F8C-1F40-7FEE-CE9F-C492F92994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63503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Start 2 Alt">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A258A8-259E-57C6-2514-66E273F76DE5}"/>
              </a:ext>
            </a:extLst>
          </p:cNvPr>
          <p:cNvSpPr/>
          <p:nvPr userDrawn="1"/>
        </p:nvSpPr>
        <p:spPr>
          <a:xfrm>
            <a:off x="6234634" y="1"/>
            <a:ext cx="5957367" cy="6857517"/>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4" name="Text Placeholder 13">
            <a:extLst>
              <a:ext uri="{FF2B5EF4-FFF2-40B4-BE49-F238E27FC236}">
                <a16:creationId xmlns:a16="http://schemas.microsoft.com/office/drawing/2014/main" id="{3D837904-670E-86AF-46E0-29CDE56DC17F}"/>
              </a:ext>
            </a:extLst>
          </p:cNvPr>
          <p:cNvSpPr>
            <a:spLocks noGrp="1"/>
          </p:cNvSpPr>
          <p:nvPr>
            <p:ph type="body" sz="quarter" idx="11"/>
          </p:nvPr>
        </p:nvSpPr>
        <p:spPr>
          <a:xfrm>
            <a:off x="6755469" y="2332534"/>
            <a:ext cx="3129832" cy="171522"/>
          </a:xfrm>
          <a:prstGeom prst="rect">
            <a:avLst/>
          </a:prstGeom>
        </p:spPr>
        <p:txBody>
          <a:bodyPr vert="horz" wrap="square" lIns="0" tIns="13970" rIns="0" bIns="0" rtlCol="0">
            <a:spAutoFit/>
          </a:bodyPr>
          <a:lstStyle>
            <a:lvl1pPr>
              <a:defRPr lang="en-US" sz="1023" spc="-18"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0"/>
              </a:spcBef>
            </a:pPr>
            <a:r>
              <a:rPr lang="en-US"/>
              <a:t>Click to edit Master text styles</a:t>
            </a:r>
          </a:p>
        </p:txBody>
      </p:sp>
      <p:sp>
        <p:nvSpPr>
          <p:cNvPr id="16" name="Text Placeholder 15">
            <a:extLst>
              <a:ext uri="{FF2B5EF4-FFF2-40B4-BE49-F238E27FC236}">
                <a16:creationId xmlns:a16="http://schemas.microsoft.com/office/drawing/2014/main" id="{4F31C64C-FA14-97B2-021D-AD2CCC8A5F57}"/>
              </a:ext>
            </a:extLst>
          </p:cNvPr>
          <p:cNvSpPr>
            <a:spLocks noGrp="1"/>
          </p:cNvSpPr>
          <p:nvPr>
            <p:ph type="body" sz="quarter" idx="12"/>
          </p:nvPr>
        </p:nvSpPr>
        <p:spPr>
          <a:xfrm>
            <a:off x="6755049" y="2639796"/>
            <a:ext cx="4151288" cy="2243791"/>
          </a:xfrm>
          <a:prstGeom prst="rect">
            <a:avLst/>
          </a:prstGeom>
        </p:spPr>
        <p:txBody>
          <a:bodyPr lIns="0"/>
          <a:lstStyle>
            <a:lvl1pPr>
              <a:lnSpc>
                <a:spcPct val="90000"/>
              </a:lnSpc>
              <a:defRPr lang="en-US" sz="3866" b="1" spc="-68" smtClean="0">
                <a:solidFill>
                  <a:srgbClr val="FFFFFF"/>
                </a:solidFill>
                <a:latin typeface="Poppins"/>
                <a:cs typeface="Poppins"/>
              </a:defRPr>
            </a:lvl1pPr>
            <a:lvl2pPr>
              <a:lnSpc>
                <a:spcPts val="3912"/>
              </a:lnSpc>
              <a:defRPr/>
            </a:lvl2pPr>
            <a:lvl3pPr>
              <a:lnSpc>
                <a:spcPts val="3912"/>
              </a:lnSpc>
              <a:defRPr/>
            </a:lvl3pPr>
            <a:lvl4pPr>
              <a:lnSpc>
                <a:spcPts val="3912"/>
              </a:lnSpc>
              <a:defRPr/>
            </a:lvl4pPr>
            <a:lvl5pPr>
              <a:lnSpc>
                <a:spcPts val="3912"/>
              </a:lnSpc>
              <a:defRPr/>
            </a:lvl5pPr>
          </a:lstStyle>
          <a:p>
            <a:pPr lvl="0"/>
            <a:r>
              <a:rPr lang="en-US"/>
              <a:t>Click to edit Master text styles</a:t>
            </a:r>
          </a:p>
        </p:txBody>
      </p:sp>
      <p:pic>
        <p:nvPicPr>
          <p:cNvPr id="2" name="object 7">
            <a:extLst>
              <a:ext uri="{FF2B5EF4-FFF2-40B4-BE49-F238E27FC236}">
                <a16:creationId xmlns:a16="http://schemas.microsoft.com/office/drawing/2014/main" id="{DE7B835B-15A9-6D3D-22E0-56CD5A2D710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38201" y="1305062"/>
            <a:ext cx="4994249" cy="5552456"/>
          </a:xfrm>
          <a:prstGeom prst="rect">
            <a:avLst/>
          </a:prstGeom>
        </p:spPr>
      </p:pic>
      <p:sp>
        <p:nvSpPr>
          <p:cNvPr id="5" name="Picture Placeholder 4">
            <a:extLst>
              <a:ext uri="{FF2B5EF4-FFF2-40B4-BE49-F238E27FC236}">
                <a16:creationId xmlns:a16="http://schemas.microsoft.com/office/drawing/2014/main" id="{2DD48E34-C67C-9A40-835B-CED8A9B9C18F}"/>
              </a:ext>
            </a:extLst>
          </p:cNvPr>
          <p:cNvSpPr>
            <a:spLocks noGrp="1"/>
          </p:cNvSpPr>
          <p:nvPr>
            <p:ph type="pic" sz="quarter" idx="15"/>
          </p:nvPr>
        </p:nvSpPr>
        <p:spPr>
          <a:xfrm>
            <a:off x="596893" y="1303445"/>
            <a:ext cx="5221841" cy="5554556"/>
          </a:xfrm>
          <a:prstGeom prst="rect">
            <a:avLst/>
          </a:prstGeom>
        </p:spPr>
        <p:txBody>
          <a:bodyPr/>
          <a:lstStyle/>
          <a:p>
            <a:endParaRPr lang="en-GB" dirty="0"/>
          </a:p>
        </p:txBody>
      </p:sp>
      <p:sp>
        <p:nvSpPr>
          <p:cNvPr id="6" name="Holder 6">
            <a:extLst>
              <a:ext uri="{FF2B5EF4-FFF2-40B4-BE49-F238E27FC236}">
                <a16:creationId xmlns:a16="http://schemas.microsoft.com/office/drawing/2014/main" id="{843F0F71-2263-44F8-5C63-37A3F2400498}"/>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1D23C71F-A8BF-2C16-E6F9-259BB637BDC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3122271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Split with bullets">
    <p:bg>
      <p:bgPr>
        <a:solidFill>
          <a:srgbClr val="282828"/>
        </a:solidFill>
        <a:effectLst/>
      </p:bgPr>
    </p:bg>
    <p:spTree>
      <p:nvGrpSpPr>
        <p:cNvPr id="1" name=""/>
        <p:cNvGrpSpPr/>
        <p:nvPr/>
      </p:nvGrpSpPr>
      <p:grpSpPr>
        <a:xfrm>
          <a:off x="0" y="0"/>
          <a:ext cx="0" cy="0"/>
          <a:chOff x="0" y="0"/>
          <a:chExt cx="0" cy="0"/>
        </a:xfrm>
      </p:grpSpPr>
      <p:sp>
        <p:nvSpPr>
          <p:cNvPr id="23" name="white right half">
            <a:extLst>
              <a:ext uri="{FF2B5EF4-FFF2-40B4-BE49-F238E27FC236}">
                <a16:creationId xmlns:a16="http://schemas.microsoft.com/office/drawing/2014/main" id="{747CFB75-7D71-23BC-3385-9E2DF23DDCC2}"/>
              </a:ext>
            </a:extLst>
          </p:cNvPr>
          <p:cNvSpPr/>
          <p:nvPr/>
        </p:nvSpPr>
        <p:spPr>
          <a:xfrm>
            <a:off x="6096000" y="2"/>
            <a:ext cx="6096000"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819"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260426"/>
            <a:ext cx="4440876" cy="207235"/>
          </a:xfrm>
          <a:prstGeom prst="rect">
            <a:avLst/>
          </a:prstGeom>
        </p:spPr>
        <p:txBody>
          <a:bodyPr vert="horz" wrap="square" lIns="0" tIns="14604" rIns="0" bIns="0" rtlCol="0">
            <a:spAutoFit/>
          </a:bodyPr>
          <a:lstStyle>
            <a:lvl1pPr>
              <a:defRPr lang="en-US" sz="1251" b="1" spc="-20"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16464" y="2543426"/>
            <a:ext cx="4944576" cy="947503"/>
          </a:xfrm>
          <a:prstGeom prst="rect">
            <a:avLst/>
          </a:prstGeom>
        </p:spPr>
        <p:txBody>
          <a:bodyPr vert="horz" wrap="square" lIns="0" tIns="176530" rIns="0" bIns="0" rtlCol="0">
            <a:spAutoFit/>
          </a:bodyPr>
          <a:lstStyle>
            <a:lvl1pPr>
              <a:lnSpc>
                <a:spcPct val="90000"/>
              </a:lnSpc>
              <a:defRPr lang="en-US" sz="5458" b="1" spc="-146" dirty="0" smtClean="0">
                <a:solidFill>
                  <a:srgbClr val="FFFFFF"/>
                </a:solidFill>
                <a:latin typeface="Poppins"/>
                <a:cs typeface="Poppins"/>
              </a:defRPr>
            </a:lvl1pPr>
          </a:lstStyle>
          <a:p>
            <a:pPr marL="5776" marR="10109" lvl="0">
              <a:lnSpc>
                <a:spcPct val="91000"/>
              </a:lnSpc>
              <a:spcBef>
                <a:spcPts val="632"/>
              </a:spcBef>
            </a:pPr>
            <a:r>
              <a:rPr lang="en-US"/>
              <a:t>Click to edit</a:t>
            </a:r>
          </a:p>
        </p:txBody>
      </p:sp>
      <p:sp>
        <p:nvSpPr>
          <p:cNvPr id="29" name="Text Placeholder 8">
            <a:extLst>
              <a:ext uri="{FF2B5EF4-FFF2-40B4-BE49-F238E27FC236}">
                <a16:creationId xmlns:a16="http://schemas.microsoft.com/office/drawing/2014/main" id="{670CB436-F928-625E-6DC7-8731560C3953}"/>
              </a:ext>
            </a:extLst>
          </p:cNvPr>
          <p:cNvSpPr>
            <a:spLocks noGrp="1"/>
          </p:cNvSpPr>
          <p:nvPr userDrawn="1">
            <p:ph type="body" sz="quarter" idx="10" hasCustomPrompt="1"/>
          </p:nvPr>
        </p:nvSpPr>
        <p:spPr>
          <a:xfrm>
            <a:off x="516464" y="4856947"/>
            <a:ext cx="4944576" cy="1469758"/>
          </a:xfrm>
          <a:prstGeom prst="rect">
            <a:avLst/>
          </a:prstGeom>
        </p:spPr>
        <p:txBody>
          <a:bodyPr lIns="0"/>
          <a:lstStyle>
            <a:lvl1pPr>
              <a:lnSpc>
                <a:spcPct val="90000"/>
              </a:lnSpc>
              <a:defRPr lang="en-GB" sz="5458"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title</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56466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7109140" y="2702022"/>
            <a:ext cx="4486317" cy="230769"/>
          </a:xfrm>
          <a:prstGeom prst="rect">
            <a:avLst/>
          </a:prstGeom>
        </p:spPr>
        <p:txBody>
          <a:bodyPr vert="horz" wrap="square" lIns="0" tIns="17145" rIns="0" bIns="0" rtlCol="0">
            <a:spAutoFit/>
          </a:bodyPr>
          <a:lstStyle>
            <a:lvl1pPr>
              <a:defRPr lang="en-US" sz="1387" b="1" spc="-5"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650017" y="2705668"/>
            <a:ext cx="298232" cy="307463"/>
          </a:xfrm>
          <a:prstGeom prst="rect">
            <a:avLst/>
          </a:prstGeom>
        </p:spPr>
        <p:txBody>
          <a:bodyPr/>
          <a:lstStyle/>
          <a:p>
            <a:endParaRPr lang="en-GB" dirty="0"/>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927885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ide-header-copy-right-grey">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450A9037-CD73-7087-E8F6-5CE7D2BFD0FC}"/>
              </a:ext>
            </a:extLst>
          </p:cNvPr>
          <p:cNvSpPr/>
          <p:nvPr userDrawn="1"/>
        </p:nvSpPr>
        <p:spPr>
          <a:xfrm>
            <a:off x="6558075"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819"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1950354"/>
            <a:ext cx="4440876" cy="207235"/>
          </a:xfrm>
          <a:prstGeom prst="rect">
            <a:avLst/>
          </a:prstGeom>
        </p:spPr>
        <p:txBody>
          <a:bodyPr vert="horz" wrap="square" lIns="0" tIns="14604" rIns="0" bIns="0" rtlCol="0">
            <a:spAutoFit/>
          </a:bodyPr>
          <a:lstStyle>
            <a:lvl1pPr>
              <a:defRPr lang="en-US" sz="1251" b="1" spc="-20"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16464" y="2233354"/>
            <a:ext cx="4944576" cy="947503"/>
          </a:xfrm>
          <a:prstGeom prst="rect">
            <a:avLst/>
          </a:prstGeom>
        </p:spPr>
        <p:txBody>
          <a:bodyPr vert="horz" wrap="square" lIns="0" tIns="176530" rIns="0" bIns="0" rtlCol="0">
            <a:spAutoFit/>
          </a:bodyPr>
          <a:lstStyle>
            <a:lvl1pPr>
              <a:lnSpc>
                <a:spcPct val="90000"/>
              </a:lnSpc>
              <a:defRPr lang="en-US" sz="5458" b="1" spc="-146" dirty="0" smtClean="0">
                <a:solidFill>
                  <a:srgbClr val="FFFFFF"/>
                </a:solidFill>
                <a:latin typeface="Poppins"/>
                <a:cs typeface="Poppins"/>
              </a:defRPr>
            </a:lvl1pPr>
          </a:lstStyle>
          <a:p>
            <a:pPr marL="5776" marR="10109" lvl="0">
              <a:lnSpc>
                <a:spcPct val="91000"/>
              </a:lnSpc>
              <a:spcBef>
                <a:spcPts val="632"/>
              </a:spcBef>
            </a:pPr>
            <a:r>
              <a:rPr lang="en-US"/>
              <a:t>Click to edit</a:t>
            </a:r>
          </a:p>
        </p:txBody>
      </p:sp>
      <p:sp>
        <p:nvSpPr>
          <p:cNvPr id="29" name="Text Placeholder 8">
            <a:extLst>
              <a:ext uri="{FF2B5EF4-FFF2-40B4-BE49-F238E27FC236}">
                <a16:creationId xmlns:a16="http://schemas.microsoft.com/office/drawing/2014/main" id="{670CB436-F928-625E-6DC7-8731560C3953}"/>
              </a:ext>
            </a:extLst>
          </p:cNvPr>
          <p:cNvSpPr>
            <a:spLocks noGrp="1"/>
          </p:cNvSpPr>
          <p:nvPr userDrawn="1">
            <p:ph type="body" sz="quarter" idx="10" hasCustomPrompt="1"/>
          </p:nvPr>
        </p:nvSpPr>
        <p:spPr>
          <a:xfrm>
            <a:off x="516464" y="4546875"/>
            <a:ext cx="4944576" cy="1469758"/>
          </a:xfrm>
          <a:prstGeom prst="rect">
            <a:avLst/>
          </a:prstGeom>
        </p:spPr>
        <p:txBody>
          <a:bodyPr lIns="0"/>
          <a:lstStyle>
            <a:lvl1pPr>
              <a:lnSpc>
                <a:spcPct val="90000"/>
              </a:lnSpc>
              <a:defRPr lang="en-GB" sz="5458"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title</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471704"/>
            <a:ext cx="9445077" cy="300788"/>
          </a:xfrm>
          <a:prstGeom prst="rect">
            <a:avLst/>
          </a:prstGeom>
        </p:spPr>
        <p:txBody>
          <a:bodyPr vert="horz" wrap="square" lIns="0" tIns="11430" rIns="0" bIns="0" rtlCol="0">
            <a:spAutoFit/>
          </a:bodyPr>
          <a:lstStyle>
            <a:lvl1pPr>
              <a:lnSpc>
                <a:spcPct val="90000"/>
              </a:lnSpc>
              <a:defRPr lang="en-US" sz="1751" b="1" spc="-34"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the title</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7248232" y="2181392"/>
            <a:ext cx="4486317" cy="230769"/>
          </a:xfrm>
          <a:prstGeom prst="rect">
            <a:avLst/>
          </a:prstGeom>
        </p:spPr>
        <p:txBody>
          <a:bodyPr vert="horz" wrap="square" lIns="0" tIns="17145" rIns="0" bIns="0" rtlCol="0">
            <a:spAutoFit/>
          </a:bodyPr>
          <a:lstStyle>
            <a:lvl1pPr>
              <a:defRPr lang="en-US" sz="1387" b="1" spc="-5"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789111" y="2185038"/>
            <a:ext cx="298232" cy="307463"/>
          </a:xfrm>
          <a:prstGeom prst="rect">
            <a:avLst/>
          </a:prstGeom>
        </p:spPr>
        <p:txBody>
          <a:bodyPr/>
          <a:lstStyle/>
          <a:p>
            <a:endParaRPr lang="en-GB" dirty="0"/>
          </a:p>
        </p:txBody>
      </p:sp>
      <p:sp>
        <p:nvSpPr>
          <p:cNvPr id="2" name="Holder 6">
            <a:extLst>
              <a:ext uri="{FF2B5EF4-FFF2-40B4-BE49-F238E27FC236}">
                <a16:creationId xmlns:a16="http://schemas.microsoft.com/office/drawing/2014/main" id="{56D51AF7-AEDB-BD98-C671-BEA83E03EB19}"/>
              </a:ext>
            </a:extLst>
          </p:cNvPr>
          <p:cNvSpPr>
            <a:spLocks noGrp="1"/>
          </p:cNvSpPr>
          <p:nvPr>
            <p:ph type="sldNum" sz="quarter" idx="4"/>
          </p:nvPr>
        </p:nvSpPr>
        <p:spPr>
          <a:xfrm>
            <a:off x="9053269" y="6444056"/>
            <a:ext cx="2804160" cy="98040"/>
          </a:xfrm>
          <a:prstGeom prst="rect">
            <a:avLst/>
          </a:prstGeom>
        </p:spPr>
        <p:txBody>
          <a:bodyPr wrap="square" lIns="0" tIns="0" rIns="0" bIns="0">
            <a:spAutoFit/>
          </a:bodyPr>
          <a:lstStyle>
            <a:lvl1pPr algn="r">
              <a:defRPr sz="637">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CF5C039D-FA0A-2063-5BAB-8D6234ECC1D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457295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ide-header-copy-right-white">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7" y="6444056"/>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white right half">
            <a:extLst>
              <a:ext uri="{FF2B5EF4-FFF2-40B4-BE49-F238E27FC236}">
                <a16:creationId xmlns:a16="http://schemas.microsoft.com/office/drawing/2014/main" id="{2EDE0E39-1796-D1CA-06EA-8AAED4C4052B}"/>
              </a:ext>
            </a:extLst>
          </p:cNvPr>
          <p:cNvSpPr/>
          <p:nvPr userDrawn="1"/>
        </p:nvSpPr>
        <p:spPr>
          <a:xfrm>
            <a:off x="6558075"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41" y="2457059"/>
            <a:ext cx="4574527" cy="230769"/>
          </a:xfrm>
          <a:prstGeom prst="rect">
            <a:avLst/>
          </a:prstGeom>
        </p:spPr>
        <p:txBody>
          <a:bodyPr vert="horz" wrap="square" lIns="0" tIns="17145" rIns="0" bIns="0" rtlCol="0">
            <a:spAutoFit/>
          </a:bodyPr>
          <a:lstStyle>
            <a:lvl1pPr>
              <a:defRPr lang="en-US" sz="1387" b="1" spc="-5"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00788"/>
          </a:xfrm>
          <a:prstGeom prst="rect">
            <a:avLst/>
          </a:prstGeom>
        </p:spPr>
        <p:txBody>
          <a:bodyPr vert="horz" wrap="square" lIns="0" tIns="11430" rIns="0" bIns="0" rtlCol="0">
            <a:spAutoFit/>
          </a:bodyPr>
          <a:lstStyle>
            <a:lvl1pPr>
              <a:lnSpc>
                <a:spcPct val="90000"/>
              </a:lnSpc>
              <a:defRPr lang="en-US" sz="1751" b="1" spc="-34"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9" y="1950354"/>
            <a:ext cx="4440876" cy="207235"/>
          </a:xfrm>
          <a:prstGeom prst="rect">
            <a:avLst/>
          </a:prstGeom>
        </p:spPr>
        <p:txBody>
          <a:bodyPr vert="horz" wrap="square" lIns="0" tIns="14604" rIns="0" bIns="0" rtlCol="0">
            <a:spAutoFit/>
          </a:bodyPr>
          <a:lstStyle>
            <a:lvl1pPr>
              <a:defRPr lang="en-US" sz="1251" b="1" spc="-20"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4"/>
            <a:ext cx="4944576" cy="947503"/>
          </a:xfrm>
          <a:prstGeom prst="rect">
            <a:avLst/>
          </a:prstGeom>
        </p:spPr>
        <p:txBody>
          <a:bodyPr vert="horz" wrap="square" lIns="0" tIns="176530" rIns="0" bIns="0" rtlCol="0">
            <a:spAutoFit/>
          </a:bodyPr>
          <a:lstStyle>
            <a:lvl1pPr>
              <a:lnSpc>
                <a:spcPct val="90000"/>
              </a:lnSpc>
              <a:defRPr lang="en-US" sz="5458" b="1" spc="-146" dirty="0" smtClean="0">
                <a:solidFill>
                  <a:srgbClr val="383738"/>
                </a:solidFill>
                <a:latin typeface="Poppins"/>
                <a:cs typeface="Poppins"/>
              </a:defRPr>
            </a:lvl1pPr>
          </a:lstStyle>
          <a:p>
            <a:pPr marL="5776" marR="10109" lvl="0">
              <a:lnSpc>
                <a:spcPct val="91000"/>
              </a:lnSpc>
              <a:spcBef>
                <a:spcPts val="632"/>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5458"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title</a:t>
            </a:r>
          </a:p>
        </p:txBody>
      </p:sp>
      <p:pic>
        <p:nvPicPr>
          <p:cNvPr id="4" name="Picture 3">
            <a:extLst>
              <a:ext uri="{FF2B5EF4-FFF2-40B4-BE49-F238E27FC236}">
                <a16:creationId xmlns:a16="http://schemas.microsoft.com/office/drawing/2014/main" id="{1F3EE730-BB24-8582-6B59-928A2A7685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3581361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wide-header-copy-right-white-no logo">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7" y="6444056"/>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white right half">
            <a:extLst>
              <a:ext uri="{FF2B5EF4-FFF2-40B4-BE49-F238E27FC236}">
                <a16:creationId xmlns:a16="http://schemas.microsoft.com/office/drawing/2014/main" id="{2EDE0E39-1796-D1CA-06EA-8AAED4C4052B}"/>
              </a:ext>
            </a:extLst>
          </p:cNvPr>
          <p:cNvSpPr/>
          <p:nvPr userDrawn="1"/>
        </p:nvSpPr>
        <p:spPr>
          <a:xfrm>
            <a:off x="6558075"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41" y="2457059"/>
            <a:ext cx="4574527" cy="230769"/>
          </a:xfrm>
          <a:prstGeom prst="rect">
            <a:avLst/>
          </a:prstGeom>
        </p:spPr>
        <p:txBody>
          <a:bodyPr vert="horz" wrap="square" lIns="0" tIns="17145" rIns="0" bIns="0" rtlCol="0">
            <a:spAutoFit/>
          </a:bodyPr>
          <a:lstStyle>
            <a:lvl1pPr>
              <a:defRPr lang="en-US" sz="1387" b="1" spc="-5"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00788"/>
          </a:xfrm>
          <a:prstGeom prst="rect">
            <a:avLst/>
          </a:prstGeom>
        </p:spPr>
        <p:txBody>
          <a:bodyPr vert="horz" wrap="square" lIns="0" tIns="11430" rIns="0" bIns="0" rtlCol="0">
            <a:spAutoFit/>
          </a:bodyPr>
          <a:lstStyle>
            <a:lvl1pPr>
              <a:lnSpc>
                <a:spcPct val="90000"/>
              </a:lnSpc>
              <a:defRPr lang="en-US" sz="1751" b="1" spc="-34"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9" y="1950354"/>
            <a:ext cx="4440876" cy="207235"/>
          </a:xfrm>
          <a:prstGeom prst="rect">
            <a:avLst/>
          </a:prstGeom>
        </p:spPr>
        <p:txBody>
          <a:bodyPr vert="horz" wrap="square" lIns="0" tIns="14604" rIns="0" bIns="0" rtlCol="0">
            <a:spAutoFit/>
          </a:bodyPr>
          <a:lstStyle>
            <a:lvl1pPr>
              <a:defRPr lang="en-US" sz="1251" b="1" spc="-20"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4"/>
            <a:ext cx="4944576" cy="947503"/>
          </a:xfrm>
          <a:prstGeom prst="rect">
            <a:avLst/>
          </a:prstGeom>
        </p:spPr>
        <p:txBody>
          <a:bodyPr vert="horz" wrap="square" lIns="0" tIns="176530" rIns="0" bIns="0" rtlCol="0">
            <a:spAutoFit/>
          </a:bodyPr>
          <a:lstStyle>
            <a:lvl1pPr>
              <a:lnSpc>
                <a:spcPct val="90000"/>
              </a:lnSpc>
              <a:defRPr lang="en-US" sz="5458" b="1" spc="-146" dirty="0" smtClean="0">
                <a:solidFill>
                  <a:srgbClr val="383738"/>
                </a:solidFill>
                <a:latin typeface="Poppins"/>
                <a:cs typeface="Poppins"/>
              </a:defRPr>
            </a:lvl1pPr>
          </a:lstStyle>
          <a:p>
            <a:pPr marL="5776" marR="10109" lvl="0">
              <a:lnSpc>
                <a:spcPct val="91000"/>
              </a:lnSpc>
              <a:spcBef>
                <a:spcPts val="632"/>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5458"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title</a:t>
            </a:r>
          </a:p>
        </p:txBody>
      </p:sp>
    </p:spTree>
    <p:extLst>
      <p:ext uri="{BB962C8B-B14F-4D97-AF65-F5344CB8AC3E}">
        <p14:creationId xmlns:p14="http://schemas.microsoft.com/office/powerpoint/2010/main" val="1155559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wide-header-copy-right-white">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46C987-F277-77E1-AE42-9581C14580E9}"/>
              </a:ext>
            </a:extLst>
          </p:cNvPr>
          <p:cNvSpPr/>
          <p:nvPr userDrawn="1"/>
        </p:nvSpPr>
        <p:spPr>
          <a:xfrm>
            <a:off x="6558074" y="1251184"/>
            <a:ext cx="5276253" cy="5178018"/>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7" y="6444056"/>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41" y="2457059"/>
            <a:ext cx="4574527" cy="230769"/>
          </a:xfrm>
          <a:prstGeom prst="rect">
            <a:avLst/>
          </a:prstGeom>
        </p:spPr>
        <p:txBody>
          <a:bodyPr vert="horz" wrap="square" lIns="0" tIns="17145" rIns="0" bIns="0" rtlCol="0">
            <a:spAutoFit/>
          </a:bodyPr>
          <a:lstStyle>
            <a:lvl1pPr>
              <a:defRPr lang="en-US" sz="1387" b="1" spc="-5"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00788"/>
          </a:xfrm>
          <a:prstGeom prst="rect">
            <a:avLst/>
          </a:prstGeom>
        </p:spPr>
        <p:txBody>
          <a:bodyPr vert="horz" wrap="square" lIns="0" tIns="11430" rIns="0" bIns="0" rtlCol="0">
            <a:spAutoFit/>
          </a:bodyPr>
          <a:lstStyle>
            <a:lvl1pPr>
              <a:lnSpc>
                <a:spcPct val="90000"/>
              </a:lnSpc>
              <a:defRPr lang="en-US" sz="1751" b="1" spc="-34"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9" y="1950354"/>
            <a:ext cx="4440876" cy="207235"/>
          </a:xfrm>
          <a:prstGeom prst="rect">
            <a:avLst/>
          </a:prstGeom>
        </p:spPr>
        <p:txBody>
          <a:bodyPr vert="horz" wrap="square" lIns="0" tIns="14604" rIns="0" bIns="0" rtlCol="0">
            <a:spAutoFit/>
          </a:bodyPr>
          <a:lstStyle>
            <a:lvl1pPr>
              <a:defRPr lang="en-US" sz="1251" b="1" spc="-20"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4"/>
            <a:ext cx="4944576" cy="947503"/>
          </a:xfrm>
          <a:prstGeom prst="rect">
            <a:avLst/>
          </a:prstGeom>
        </p:spPr>
        <p:txBody>
          <a:bodyPr vert="horz" wrap="square" lIns="0" tIns="176530" rIns="0" bIns="0" rtlCol="0">
            <a:spAutoFit/>
          </a:bodyPr>
          <a:lstStyle>
            <a:lvl1pPr>
              <a:lnSpc>
                <a:spcPct val="90000"/>
              </a:lnSpc>
              <a:defRPr lang="en-US" sz="5458" b="1" spc="-146" dirty="0" smtClean="0">
                <a:solidFill>
                  <a:srgbClr val="383738"/>
                </a:solidFill>
                <a:latin typeface="Poppins"/>
                <a:cs typeface="Poppins"/>
              </a:defRPr>
            </a:lvl1pPr>
          </a:lstStyle>
          <a:p>
            <a:pPr marL="5776" marR="10109" lvl="0">
              <a:lnSpc>
                <a:spcPct val="91000"/>
              </a:lnSpc>
              <a:spcBef>
                <a:spcPts val="632"/>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5458" b="1" i="0" spc="-64" dirty="0">
                <a:gradFill flip="none" rotWithShape="1">
                  <a:gsLst>
                    <a:gs pos="0">
                      <a:srgbClr val="007C43"/>
                    </a:gs>
                    <a:gs pos="70000">
                      <a:srgbClr val="8C9C25"/>
                    </a:gs>
                  </a:gsLst>
                  <a:lin ang="0" scaled="1"/>
                  <a:tileRect/>
                </a:gradFill>
                <a:latin typeface="Poppins"/>
                <a:ea typeface="+mj-ea"/>
                <a:cs typeface="Poppins"/>
              </a:defRPr>
            </a:lvl1pPr>
          </a:lstStyle>
          <a:p>
            <a:pPr lvl="0"/>
            <a:r>
              <a:rPr lang="en-GB"/>
              <a:t>title</a:t>
            </a:r>
          </a:p>
        </p:txBody>
      </p:sp>
    </p:spTree>
    <p:extLst>
      <p:ext uri="{BB962C8B-B14F-4D97-AF65-F5344CB8AC3E}">
        <p14:creationId xmlns:p14="http://schemas.microsoft.com/office/powerpoint/2010/main" val="82584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11/23/2023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08441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wide-header-copy-right-white">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7" y="6444056"/>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white right half">
            <a:extLst>
              <a:ext uri="{FF2B5EF4-FFF2-40B4-BE49-F238E27FC236}">
                <a16:creationId xmlns:a16="http://schemas.microsoft.com/office/drawing/2014/main" id="{2EDE0E39-1796-D1CA-06EA-8AAED4C4052B}"/>
              </a:ext>
            </a:extLst>
          </p:cNvPr>
          <p:cNvSpPr/>
          <p:nvPr userDrawn="1"/>
        </p:nvSpPr>
        <p:spPr>
          <a:xfrm>
            <a:off x="6558075" y="1257236"/>
            <a:ext cx="5307539" cy="5175268"/>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EAEAEA"/>
          </a:solidFill>
        </p:spPr>
        <p:txBody>
          <a:bodyPr wrap="square" lIns="0" tIns="0" rIns="0" bIns="0" rtlCol="0"/>
          <a:lstStyle/>
          <a:p>
            <a:endParaRPr sz="819" u="sng" dirty="0"/>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973941" y="2457059"/>
            <a:ext cx="4574527" cy="230769"/>
          </a:xfrm>
          <a:prstGeom prst="rect">
            <a:avLst/>
          </a:prstGeom>
        </p:spPr>
        <p:txBody>
          <a:bodyPr vert="horz" wrap="square" lIns="0" tIns="17145" rIns="0" bIns="0" rtlCol="0">
            <a:spAutoFit/>
          </a:bodyPr>
          <a:lstStyle>
            <a:lvl1pPr>
              <a:defRPr lang="en-US" sz="1387" b="1" spc="-5" smtClean="0">
                <a:solidFill>
                  <a:schemeClr val="tx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11" name="Text Placeholder 30">
            <a:extLst>
              <a:ext uri="{FF2B5EF4-FFF2-40B4-BE49-F238E27FC236}">
                <a16:creationId xmlns:a16="http://schemas.microsoft.com/office/drawing/2014/main" id="{3AFEB682-ACBF-A446-48EE-E0A6A84FDDFD}"/>
              </a:ext>
            </a:extLst>
          </p:cNvPr>
          <p:cNvSpPr>
            <a:spLocks noGrp="1"/>
          </p:cNvSpPr>
          <p:nvPr>
            <p:ph type="body" sz="quarter" idx="17" hasCustomPrompt="1"/>
          </p:nvPr>
        </p:nvSpPr>
        <p:spPr>
          <a:xfrm>
            <a:off x="578547" y="471704"/>
            <a:ext cx="9445077" cy="300788"/>
          </a:xfrm>
          <a:prstGeom prst="rect">
            <a:avLst/>
          </a:prstGeom>
        </p:spPr>
        <p:txBody>
          <a:bodyPr vert="horz" wrap="square" lIns="0" tIns="11430" rIns="0" bIns="0" rtlCol="0">
            <a:spAutoFit/>
          </a:bodyPr>
          <a:lstStyle>
            <a:lvl1pPr>
              <a:lnSpc>
                <a:spcPct val="90000"/>
              </a:lnSpc>
              <a:defRPr lang="en-US" sz="1751" b="1" spc="-34"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the title</a:t>
            </a:r>
            <a:endParaRPr lang="en-GB"/>
          </a:p>
        </p:txBody>
      </p:sp>
      <p:sp>
        <p:nvSpPr>
          <p:cNvPr id="13" name="Text Placeholder 18">
            <a:extLst>
              <a:ext uri="{FF2B5EF4-FFF2-40B4-BE49-F238E27FC236}">
                <a16:creationId xmlns:a16="http://schemas.microsoft.com/office/drawing/2014/main" id="{92EB73C3-946D-88BC-DD02-EAF7F95E916C}"/>
              </a:ext>
            </a:extLst>
          </p:cNvPr>
          <p:cNvSpPr>
            <a:spLocks noGrp="1"/>
          </p:cNvSpPr>
          <p:nvPr>
            <p:ph type="body" sz="quarter" idx="15"/>
          </p:nvPr>
        </p:nvSpPr>
        <p:spPr>
          <a:xfrm>
            <a:off x="578549" y="1950354"/>
            <a:ext cx="4440876" cy="207235"/>
          </a:xfrm>
          <a:prstGeom prst="rect">
            <a:avLst/>
          </a:prstGeom>
        </p:spPr>
        <p:txBody>
          <a:bodyPr vert="horz" wrap="square" lIns="0" tIns="14604" rIns="0" bIns="0" rtlCol="0">
            <a:spAutoFit/>
          </a:bodyPr>
          <a:lstStyle>
            <a:lvl1pPr>
              <a:defRPr lang="en-US" sz="1251" b="1" spc="-20"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14" name="Text Placeholder 18">
            <a:extLst>
              <a:ext uri="{FF2B5EF4-FFF2-40B4-BE49-F238E27FC236}">
                <a16:creationId xmlns:a16="http://schemas.microsoft.com/office/drawing/2014/main" id="{9D236020-3019-7A32-2C0D-2CEFB1BCBB96}"/>
              </a:ext>
            </a:extLst>
          </p:cNvPr>
          <p:cNvSpPr>
            <a:spLocks noGrp="1"/>
          </p:cNvSpPr>
          <p:nvPr>
            <p:ph type="body" sz="quarter" idx="16"/>
          </p:nvPr>
        </p:nvSpPr>
        <p:spPr>
          <a:xfrm>
            <a:off x="516464" y="2233354"/>
            <a:ext cx="4944576" cy="947503"/>
          </a:xfrm>
          <a:prstGeom prst="rect">
            <a:avLst/>
          </a:prstGeom>
        </p:spPr>
        <p:txBody>
          <a:bodyPr vert="horz" wrap="square" lIns="0" tIns="176530" rIns="0" bIns="0" rtlCol="0">
            <a:spAutoFit/>
          </a:bodyPr>
          <a:lstStyle>
            <a:lvl1pPr>
              <a:lnSpc>
                <a:spcPct val="90000"/>
              </a:lnSpc>
              <a:defRPr lang="en-US" sz="5458" b="1" spc="-146" dirty="0" smtClean="0">
                <a:solidFill>
                  <a:srgbClr val="383738"/>
                </a:solidFill>
                <a:latin typeface="Poppins"/>
                <a:cs typeface="Poppins"/>
              </a:defRPr>
            </a:lvl1pPr>
          </a:lstStyle>
          <a:p>
            <a:pPr marL="5776" marR="10109" lvl="0">
              <a:lnSpc>
                <a:spcPct val="91000"/>
              </a:lnSpc>
              <a:spcBef>
                <a:spcPts val="632"/>
              </a:spcBef>
            </a:pPr>
            <a:r>
              <a:rPr lang="en-US"/>
              <a:t>Click to edit</a:t>
            </a:r>
          </a:p>
        </p:txBody>
      </p:sp>
      <p:sp>
        <p:nvSpPr>
          <p:cNvPr id="15" name="Text Placeholder 8">
            <a:extLst>
              <a:ext uri="{FF2B5EF4-FFF2-40B4-BE49-F238E27FC236}">
                <a16:creationId xmlns:a16="http://schemas.microsoft.com/office/drawing/2014/main" id="{A351DFD5-E111-3340-84DF-64098B86219F}"/>
              </a:ext>
            </a:extLst>
          </p:cNvPr>
          <p:cNvSpPr>
            <a:spLocks noGrp="1"/>
          </p:cNvSpPr>
          <p:nvPr>
            <p:ph type="body" sz="quarter" idx="10" hasCustomPrompt="1"/>
          </p:nvPr>
        </p:nvSpPr>
        <p:spPr>
          <a:xfrm>
            <a:off x="516464" y="4546875"/>
            <a:ext cx="4944576" cy="1469758"/>
          </a:xfrm>
          <a:prstGeom prst="rect">
            <a:avLst/>
          </a:prstGeom>
        </p:spPr>
        <p:txBody>
          <a:bodyPr lIns="0"/>
          <a:lstStyle>
            <a:lvl1pPr>
              <a:lnSpc>
                <a:spcPct val="90000"/>
              </a:lnSpc>
              <a:defRPr lang="en-GB" sz="5458" b="1" i="0" spc="-64" dirty="0">
                <a:gradFill flip="none" rotWithShape="1">
                  <a:gsLst>
                    <a:gs pos="0">
                      <a:srgbClr val="007C43"/>
                    </a:gs>
                    <a:gs pos="70000">
                      <a:srgbClr val="68A445"/>
                    </a:gs>
                  </a:gsLst>
                  <a:lin ang="0" scaled="1"/>
                  <a:tileRect/>
                </a:gradFill>
                <a:latin typeface="Poppins"/>
                <a:ea typeface="+mj-ea"/>
                <a:cs typeface="Poppins"/>
              </a:defRPr>
            </a:lvl1pPr>
          </a:lstStyle>
          <a:p>
            <a:pPr marL="0" lvl="0">
              <a:lnSpc>
                <a:spcPct val="90000"/>
              </a:lnSpc>
            </a:pPr>
            <a:r>
              <a:rPr lang="en-GB"/>
              <a:t>title</a:t>
            </a:r>
          </a:p>
        </p:txBody>
      </p:sp>
    </p:spTree>
    <p:extLst>
      <p:ext uri="{BB962C8B-B14F-4D97-AF65-F5344CB8AC3E}">
        <p14:creationId xmlns:p14="http://schemas.microsoft.com/office/powerpoint/2010/main" val="3480606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Split with bullets 2">
    <p:spTree>
      <p:nvGrpSpPr>
        <p:cNvPr id="1" name=""/>
        <p:cNvGrpSpPr/>
        <p:nvPr/>
      </p:nvGrpSpPr>
      <p:grpSpPr>
        <a:xfrm>
          <a:off x="0" y="0"/>
          <a:ext cx="0" cy="0"/>
          <a:chOff x="0" y="0"/>
          <a:chExt cx="0" cy="0"/>
        </a:xfrm>
      </p:grpSpPr>
      <p:sp>
        <p:nvSpPr>
          <p:cNvPr id="23" name="white right half">
            <a:extLst>
              <a:ext uri="{FF2B5EF4-FFF2-40B4-BE49-F238E27FC236}">
                <a16:creationId xmlns:a16="http://schemas.microsoft.com/office/drawing/2014/main" id="{747CFB75-7D71-23BC-3385-9E2DF23DDCC2}"/>
              </a:ext>
            </a:extLst>
          </p:cNvPr>
          <p:cNvSpPr/>
          <p:nvPr/>
        </p:nvSpPr>
        <p:spPr>
          <a:xfrm>
            <a:off x="0" y="2"/>
            <a:ext cx="6092149" cy="6857615"/>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F4F4F4"/>
          </a:solidFill>
        </p:spPr>
        <p:txBody>
          <a:bodyPr wrap="square" lIns="0" tIns="0" rIns="0" bIns="0" rtlCol="0"/>
          <a:lstStyle/>
          <a:p>
            <a:endParaRPr sz="819" u="sng" dirty="0"/>
          </a:p>
        </p:txBody>
      </p:sp>
      <p:sp>
        <p:nvSpPr>
          <p:cNvPr id="19" name="Text Placeholder 18">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306092"/>
            <a:ext cx="4440876" cy="207235"/>
          </a:xfrm>
          <a:prstGeom prst="rect">
            <a:avLst/>
          </a:prstGeom>
        </p:spPr>
        <p:txBody>
          <a:bodyPr vert="horz" wrap="square" lIns="0" tIns="14604" rIns="0" bIns="0" rtlCol="0">
            <a:spAutoFit/>
          </a:bodyPr>
          <a:lstStyle>
            <a:lvl1pPr>
              <a:defRPr lang="en-US" sz="1251" b="1" spc="-20"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610329"/>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7109140" y="2702022"/>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p:ph type="pic" sz="quarter" idx="19"/>
          </p:nvPr>
        </p:nvSpPr>
        <p:spPr>
          <a:xfrm>
            <a:off x="6650017" y="2705668"/>
            <a:ext cx="298232" cy="307463"/>
          </a:xfrm>
          <a:prstGeom prst="rect">
            <a:avLst/>
          </a:prstGeom>
        </p:spPr>
        <p:txBody>
          <a:bodyPr/>
          <a:lstStyle>
            <a:lvl1pPr>
              <a:defRPr>
                <a:solidFill>
                  <a:schemeClr val="bg1"/>
                </a:solidFill>
              </a:defRPr>
            </a:lvl1pPr>
          </a:lstStyle>
          <a:p>
            <a:endParaRPr lang="en-GB" dirty="0"/>
          </a:p>
        </p:txBody>
      </p:sp>
      <p:sp>
        <p:nvSpPr>
          <p:cNvPr id="4" name="Text Placeholder 3">
            <a:extLst>
              <a:ext uri="{FF2B5EF4-FFF2-40B4-BE49-F238E27FC236}">
                <a16:creationId xmlns:a16="http://schemas.microsoft.com/office/drawing/2014/main" id="{4692BC57-34A0-682F-1C16-82DCB96721C9}"/>
              </a:ext>
            </a:extLst>
          </p:cNvPr>
          <p:cNvSpPr>
            <a:spLocks noGrp="1"/>
          </p:cNvSpPr>
          <p:nvPr>
            <p:ph type="body" sz="quarter" idx="20"/>
          </p:nvPr>
        </p:nvSpPr>
        <p:spPr>
          <a:xfrm>
            <a:off x="504471" y="2768168"/>
            <a:ext cx="4944576" cy="3234542"/>
          </a:xfrm>
          <a:prstGeom prst="rect">
            <a:avLst/>
          </a:prstGeom>
          <a:noFill/>
        </p:spPr>
        <p:txBody>
          <a:bodyPr/>
          <a:lstStyle>
            <a:lvl1pPr>
              <a:lnSpc>
                <a:spcPct val="90000"/>
              </a:lnSpc>
              <a:defRPr lang="en-GB" sz="5458" b="1" i="0" spc="-64" dirty="0">
                <a:gradFill flip="none" rotWithShape="1">
                  <a:gsLst>
                    <a:gs pos="0">
                      <a:srgbClr val="007C43"/>
                    </a:gs>
                    <a:gs pos="70000">
                      <a:srgbClr val="68A445"/>
                    </a:gs>
                  </a:gsLst>
                  <a:lin ang="0" scaled="1"/>
                  <a:tileRect/>
                </a:gradFill>
                <a:latin typeface="Poppins"/>
                <a:ea typeface="+mj-ea"/>
                <a:cs typeface="Poppins"/>
              </a:defRPr>
            </a:lvl1pPr>
            <a:lvl2pPr>
              <a:defRPr sz="5458" b="1">
                <a:latin typeface="Poppins" panose="00000500000000000000" pitchFamily="2" charset="0"/>
                <a:cs typeface="Poppins" panose="00000500000000000000" pitchFamily="2" charset="0"/>
              </a:defRPr>
            </a:lvl2pPr>
            <a:lvl3pPr>
              <a:defRPr sz="5458" b="1">
                <a:latin typeface="Poppins" panose="00000500000000000000" pitchFamily="2" charset="0"/>
                <a:cs typeface="Poppins" panose="00000500000000000000" pitchFamily="2" charset="0"/>
              </a:defRPr>
            </a:lvl3pPr>
            <a:lvl4pPr>
              <a:defRPr sz="5458" b="1">
                <a:latin typeface="Poppins" panose="00000500000000000000" pitchFamily="2" charset="0"/>
                <a:cs typeface="Poppins" panose="00000500000000000000" pitchFamily="2" charset="0"/>
              </a:defRPr>
            </a:lvl4pPr>
            <a:lvl5pPr>
              <a:defRPr sz="5458"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4624F107-1EEE-7505-9EA7-ECBB6EB65E7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4021483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Left Copy Right">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7" y="6444056"/>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8">
            <a:extLst>
              <a:ext uri="{FF2B5EF4-FFF2-40B4-BE49-F238E27FC236}">
                <a16:creationId xmlns:a16="http://schemas.microsoft.com/office/drawing/2014/main" id="{A4E8A7A8-8B7D-544E-18FC-56C747300BDB}"/>
              </a:ext>
            </a:extLst>
          </p:cNvPr>
          <p:cNvSpPr>
            <a:spLocks noGrp="1"/>
          </p:cNvSpPr>
          <p:nvPr>
            <p:ph type="body" sz="quarter" idx="10" hasCustomPrompt="1"/>
          </p:nvPr>
        </p:nvSpPr>
        <p:spPr>
          <a:xfrm>
            <a:off x="412498" y="453754"/>
            <a:ext cx="9149053" cy="757275"/>
          </a:xfrm>
          <a:prstGeom prst="rect">
            <a:avLst/>
          </a:prstGeom>
        </p:spPr>
        <p:txBody>
          <a:bodyPr lIns="0"/>
          <a:lstStyle>
            <a:lvl1pPr>
              <a:lnSpc>
                <a:spcPct val="90000"/>
              </a:lnSpc>
              <a:defRPr lang="en-GB" sz="2729"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Click to edit the title</a:t>
            </a:r>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6174795" y="2457059"/>
            <a:ext cx="5512293" cy="230769"/>
          </a:xfrm>
          <a:prstGeom prst="rect">
            <a:avLst/>
          </a:prstGeom>
        </p:spPr>
        <p:txBody>
          <a:bodyPr vert="horz" wrap="square" lIns="0" tIns="17145" rIns="0" bIns="0" rtlCol="0">
            <a:spAutoFit/>
          </a:bodyPr>
          <a:lstStyle>
            <a:lvl1pPr>
              <a:defRPr lang="en-US" sz="1387" b="1" spc="-5"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7" name="Picture Placeholder 34">
            <a:extLst>
              <a:ext uri="{FF2B5EF4-FFF2-40B4-BE49-F238E27FC236}">
                <a16:creationId xmlns:a16="http://schemas.microsoft.com/office/drawing/2014/main" id="{98D8FF50-CA3F-2B2B-432D-5CA480732C3B}"/>
              </a:ext>
            </a:extLst>
          </p:cNvPr>
          <p:cNvSpPr>
            <a:spLocks noGrp="1"/>
          </p:cNvSpPr>
          <p:nvPr>
            <p:ph type="pic" sz="quarter" idx="19"/>
          </p:nvPr>
        </p:nvSpPr>
        <p:spPr>
          <a:xfrm>
            <a:off x="6170255" y="1746144"/>
            <a:ext cx="387819" cy="481455"/>
          </a:xfrm>
          <a:prstGeom prst="rect">
            <a:avLst/>
          </a:prstGeom>
        </p:spPr>
        <p:txBody>
          <a:bodyPr/>
          <a:lstStyle>
            <a:lvl1pPr>
              <a:defRPr>
                <a:solidFill>
                  <a:srgbClr val="383738"/>
                </a:solidFill>
              </a:defRPr>
            </a:lvl1pPr>
          </a:lstStyle>
          <a:p>
            <a:endParaRPr lang="en-GB" dirty="0"/>
          </a:p>
        </p:txBody>
      </p:sp>
      <p:sp>
        <p:nvSpPr>
          <p:cNvPr id="9" name="Text Placeholder 18">
            <a:extLst>
              <a:ext uri="{FF2B5EF4-FFF2-40B4-BE49-F238E27FC236}">
                <a16:creationId xmlns:a16="http://schemas.microsoft.com/office/drawing/2014/main" id="{89871C10-5A46-3FBF-BA30-0C7BB4E530B8}"/>
              </a:ext>
            </a:extLst>
          </p:cNvPr>
          <p:cNvSpPr>
            <a:spLocks noGrp="1"/>
          </p:cNvSpPr>
          <p:nvPr>
            <p:ph type="body" sz="quarter" idx="21"/>
          </p:nvPr>
        </p:nvSpPr>
        <p:spPr>
          <a:xfrm>
            <a:off x="6170255" y="3091622"/>
            <a:ext cx="5516835" cy="180178"/>
          </a:xfrm>
          <a:prstGeom prst="rect">
            <a:avLst/>
          </a:prstGeom>
        </p:spPr>
        <p:txBody>
          <a:bodyPr vert="horz" wrap="square" lIns="0" tIns="12700" rIns="0" bIns="0" rtlCol="0">
            <a:spAutoFit/>
          </a:bodyPr>
          <a:lstStyle>
            <a:lvl1pPr>
              <a:defRPr lang="en-US" sz="910" b="0" spc="-20" dirty="0">
                <a:solidFill>
                  <a:srgbClr val="282828"/>
                </a:solidFill>
                <a:latin typeface="Poppins"/>
                <a:cs typeface="Poppins"/>
              </a:defRPr>
            </a:lvl1pPr>
          </a:lstStyle>
          <a:p>
            <a:pPr marL="5776" marR="246658" lvl="0">
              <a:lnSpc>
                <a:spcPts val="1373"/>
              </a:lnSpc>
              <a:spcBef>
                <a:spcPts val="1885"/>
              </a:spcBef>
            </a:pPr>
            <a:r>
              <a:rPr lang="en-US"/>
              <a:t>Click to edit</a:t>
            </a:r>
          </a:p>
        </p:txBody>
      </p:sp>
      <p:sp>
        <p:nvSpPr>
          <p:cNvPr id="12" name="Picture Placeholder 10">
            <a:extLst>
              <a:ext uri="{FF2B5EF4-FFF2-40B4-BE49-F238E27FC236}">
                <a16:creationId xmlns:a16="http://schemas.microsoft.com/office/drawing/2014/main" id="{87AC095F-0132-E289-1E69-3C516C56DCF9}"/>
              </a:ext>
            </a:extLst>
          </p:cNvPr>
          <p:cNvSpPr>
            <a:spLocks noGrp="1"/>
          </p:cNvSpPr>
          <p:nvPr>
            <p:ph type="pic" sz="quarter" idx="22"/>
          </p:nvPr>
        </p:nvSpPr>
        <p:spPr>
          <a:xfrm>
            <a:off x="412980" y="1285431"/>
            <a:ext cx="5307105" cy="5147351"/>
          </a:xfrm>
          <a:prstGeom prst="rect">
            <a:avLst/>
          </a:prstGeom>
        </p:spPr>
        <p:txBody>
          <a:bodyPr/>
          <a:lstStyle/>
          <a:p>
            <a:endParaRPr lang="en-GB" dirty="0"/>
          </a:p>
        </p:txBody>
      </p:sp>
    </p:spTree>
    <p:extLst>
      <p:ext uri="{BB962C8B-B14F-4D97-AF65-F5344CB8AC3E}">
        <p14:creationId xmlns:p14="http://schemas.microsoft.com/office/powerpoint/2010/main" val="3174312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sic Slide Title and Subheading">
    <p:bg>
      <p:bgPr>
        <a:solidFill>
          <a:srgbClr val="FFFFFF"/>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7" y="6444056"/>
            <a:ext cx="2804160" cy="98040"/>
          </a:xfrm>
          <a:prstGeom prst="rect">
            <a:avLst/>
          </a:prstGeom>
        </p:spPr>
        <p:txBody>
          <a:bodyPr wrap="square" lIns="0" tIns="0" rIns="0" bIns="0">
            <a:spAutoFit/>
          </a:bodyPr>
          <a:lstStyle>
            <a:lvl1pPr algn="r">
              <a:defRPr sz="637">
                <a:solidFill>
                  <a:srgbClr val="38373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8">
            <a:extLst>
              <a:ext uri="{FF2B5EF4-FFF2-40B4-BE49-F238E27FC236}">
                <a16:creationId xmlns:a16="http://schemas.microsoft.com/office/drawing/2014/main" id="{A4E8A7A8-8B7D-544E-18FC-56C747300BDB}"/>
              </a:ext>
            </a:extLst>
          </p:cNvPr>
          <p:cNvSpPr>
            <a:spLocks noGrp="1"/>
          </p:cNvSpPr>
          <p:nvPr>
            <p:ph type="body" sz="quarter" idx="10" hasCustomPrompt="1"/>
          </p:nvPr>
        </p:nvSpPr>
        <p:spPr>
          <a:xfrm>
            <a:off x="412498" y="453754"/>
            <a:ext cx="9937948" cy="494522"/>
          </a:xfrm>
          <a:prstGeom prst="rect">
            <a:avLst/>
          </a:prstGeom>
        </p:spPr>
        <p:txBody>
          <a:bodyPr lIns="0"/>
          <a:lstStyle>
            <a:lvl1pPr>
              <a:lnSpc>
                <a:spcPct val="90000"/>
              </a:lnSpc>
              <a:defRPr lang="en-GB" sz="2456"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Click to edit the title</a:t>
            </a:r>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412498" y="979428"/>
            <a:ext cx="5512293" cy="230769"/>
          </a:xfrm>
          <a:prstGeom prst="rect">
            <a:avLst/>
          </a:prstGeom>
        </p:spPr>
        <p:txBody>
          <a:bodyPr vert="horz" wrap="square" lIns="0" tIns="17145" rIns="0" bIns="0" rtlCol="0">
            <a:spAutoFit/>
          </a:bodyPr>
          <a:lstStyle>
            <a:lvl1pPr>
              <a:lnSpc>
                <a:spcPct val="90000"/>
              </a:lnSpc>
              <a:defRPr lang="en-US" sz="1387" b="0" spc="-5"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4" name="Text Placeholder 3">
            <a:extLst>
              <a:ext uri="{FF2B5EF4-FFF2-40B4-BE49-F238E27FC236}">
                <a16:creationId xmlns:a16="http://schemas.microsoft.com/office/drawing/2014/main" id="{40743911-A515-EC1C-FA6A-CF87390B4533}"/>
              </a:ext>
            </a:extLst>
          </p:cNvPr>
          <p:cNvSpPr>
            <a:spLocks noGrp="1"/>
          </p:cNvSpPr>
          <p:nvPr>
            <p:ph type="body" sz="quarter" idx="19"/>
          </p:nvPr>
        </p:nvSpPr>
        <p:spPr>
          <a:xfrm>
            <a:off x="412979" y="1721239"/>
            <a:ext cx="5397595" cy="4262665"/>
          </a:xfrm>
          <a:prstGeom prst="rect">
            <a:avLst/>
          </a:prstGeom>
        </p:spPr>
        <p:txBody>
          <a:bodyPr/>
          <a:lstStyle>
            <a:lvl1pPr algn="l">
              <a:defRPr sz="910">
                <a:solidFill>
                  <a:srgbClr val="282828"/>
                </a:solidFill>
                <a:latin typeface="Poppins" panose="00000500000000000000" pitchFamily="2" charset="0"/>
                <a:cs typeface="Poppins" panose="00000500000000000000" pitchFamily="2" charset="0"/>
              </a:defRPr>
            </a:lvl1pPr>
            <a:lvl2pPr algn="l">
              <a:defRPr sz="910">
                <a:solidFill>
                  <a:srgbClr val="282828"/>
                </a:solidFill>
                <a:latin typeface="Poppins" panose="00000500000000000000" pitchFamily="2" charset="0"/>
                <a:cs typeface="Poppins" panose="00000500000000000000" pitchFamily="2" charset="0"/>
              </a:defRPr>
            </a:lvl2pPr>
            <a:lvl3pPr algn="l">
              <a:defRPr sz="910">
                <a:solidFill>
                  <a:srgbClr val="282828"/>
                </a:solidFill>
                <a:latin typeface="Poppins" panose="00000500000000000000" pitchFamily="2" charset="0"/>
                <a:cs typeface="Poppins" panose="00000500000000000000" pitchFamily="2" charset="0"/>
              </a:defRPr>
            </a:lvl3pPr>
            <a:lvl4pPr algn="l">
              <a:defRPr sz="910">
                <a:solidFill>
                  <a:srgbClr val="282828"/>
                </a:solidFill>
                <a:latin typeface="Poppins" panose="00000500000000000000" pitchFamily="2" charset="0"/>
                <a:cs typeface="Poppins" panose="00000500000000000000" pitchFamily="2" charset="0"/>
              </a:defRPr>
            </a:lvl4pPr>
            <a:lvl5pPr algn="l">
              <a:defRPr sz="910">
                <a:solidFill>
                  <a:srgbClr val="28282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
            <a:extLst>
              <a:ext uri="{FF2B5EF4-FFF2-40B4-BE49-F238E27FC236}">
                <a16:creationId xmlns:a16="http://schemas.microsoft.com/office/drawing/2014/main" id="{5342D5FB-E463-BC72-DDAD-99B090B48DC5}"/>
              </a:ext>
            </a:extLst>
          </p:cNvPr>
          <p:cNvSpPr>
            <a:spLocks noGrp="1"/>
          </p:cNvSpPr>
          <p:nvPr>
            <p:ph type="body" sz="quarter" idx="20"/>
          </p:nvPr>
        </p:nvSpPr>
        <p:spPr>
          <a:xfrm>
            <a:off x="6203336" y="1721239"/>
            <a:ext cx="5575685" cy="4262665"/>
          </a:xfrm>
          <a:prstGeom prst="rect">
            <a:avLst/>
          </a:prstGeom>
        </p:spPr>
        <p:txBody>
          <a:bodyPr/>
          <a:lstStyle>
            <a:lvl1pPr algn="l">
              <a:defRPr sz="910">
                <a:solidFill>
                  <a:srgbClr val="282828"/>
                </a:solidFill>
                <a:latin typeface="Poppins" panose="00000500000000000000" pitchFamily="2" charset="0"/>
                <a:cs typeface="Poppins" panose="00000500000000000000" pitchFamily="2" charset="0"/>
              </a:defRPr>
            </a:lvl1pPr>
            <a:lvl2pPr algn="l">
              <a:defRPr sz="910">
                <a:solidFill>
                  <a:srgbClr val="282828"/>
                </a:solidFill>
                <a:latin typeface="Poppins" panose="00000500000000000000" pitchFamily="2" charset="0"/>
                <a:cs typeface="Poppins" panose="00000500000000000000" pitchFamily="2" charset="0"/>
              </a:defRPr>
            </a:lvl2pPr>
            <a:lvl3pPr algn="l">
              <a:defRPr sz="910">
                <a:solidFill>
                  <a:srgbClr val="282828"/>
                </a:solidFill>
                <a:latin typeface="Poppins" panose="00000500000000000000" pitchFamily="2" charset="0"/>
                <a:cs typeface="Poppins" panose="00000500000000000000" pitchFamily="2" charset="0"/>
              </a:defRPr>
            </a:lvl3pPr>
            <a:lvl4pPr algn="l">
              <a:defRPr sz="910">
                <a:solidFill>
                  <a:srgbClr val="282828"/>
                </a:solidFill>
                <a:latin typeface="Poppins" panose="00000500000000000000" pitchFamily="2" charset="0"/>
                <a:cs typeface="Poppins" panose="00000500000000000000" pitchFamily="2" charset="0"/>
              </a:defRPr>
            </a:lvl4pPr>
            <a:lvl5pPr algn="l">
              <a:defRPr sz="910">
                <a:solidFill>
                  <a:srgbClr val="282828"/>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1807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asic Slide Title and Subheading">
    <p:bg>
      <p:bgPr>
        <a:solidFill>
          <a:srgbClr val="282828"/>
        </a:solidFill>
        <a:effectLst/>
      </p:bgPr>
    </p:bg>
    <p:spTree>
      <p:nvGrpSpPr>
        <p:cNvPr id="1" name=""/>
        <p:cNvGrpSpPr/>
        <p:nvPr/>
      </p:nvGrpSpPr>
      <p:grpSpPr>
        <a:xfrm>
          <a:off x="0" y="0"/>
          <a:ext cx="0" cy="0"/>
          <a:chOff x="0" y="0"/>
          <a:chExt cx="0" cy="0"/>
        </a:xfrm>
      </p:grpSpPr>
      <p:sp>
        <p:nvSpPr>
          <p:cNvPr id="2" name="Holder 6">
            <a:extLst>
              <a:ext uri="{FF2B5EF4-FFF2-40B4-BE49-F238E27FC236}">
                <a16:creationId xmlns:a16="http://schemas.microsoft.com/office/drawing/2014/main" id="{9259A052-57C7-B158-8963-F2E22B3B2FC8}"/>
              </a:ext>
            </a:extLst>
          </p:cNvPr>
          <p:cNvSpPr>
            <a:spLocks noGrp="1"/>
          </p:cNvSpPr>
          <p:nvPr>
            <p:ph type="sldNum" sz="quarter" idx="4"/>
          </p:nvPr>
        </p:nvSpPr>
        <p:spPr>
          <a:xfrm>
            <a:off x="9030167" y="6444056"/>
            <a:ext cx="2804160" cy="98040"/>
          </a:xfrm>
          <a:prstGeom prst="rect">
            <a:avLst/>
          </a:prstGeom>
        </p:spPr>
        <p:txBody>
          <a:bodyPr wrap="square" lIns="0" tIns="0" rIns="0" bIns="0">
            <a:spAutoFit/>
          </a:bodyPr>
          <a:lstStyle>
            <a:lvl1pPr algn="r">
              <a:defRPr sz="637">
                <a:solidFill>
                  <a:schemeClr val="bg1"/>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5" name="Text Placeholder 8">
            <a:extLst>
              <a:ext uri="{FF2B5EF4-FFF2-40B4-BE49-F238E27FC236}">
                <a16:creationId xmlns:a16="http://schemas.microsoft.com/office/drawing/2014/main" id="{A4E8A7A8-8B7D-544E-18FC-56C747300BDB}"/>
              </a:ext>
            </a:extLst>
          </p:cNvPr>
          <p:cNvSpPr>
            <a:spLocks noGrp="1"/>
          </p:cNvSpPr>
          <p:nvPr>
            <p:ph type="body" sz="quarter" idx="10" hasCustomPrompt="1"/>
          </p:nvPr>
        </p:nvSpPr>
        <p:spPr>
          <a:xfrm>
            <a:off x="412498" y="453754"/>
            <a:ext cx="9937948" cy="494522"/>
          </a:xfrm>
          <a:prstGeom prst="rect">
            <a:avLst/>
          </a:prstGeom>
        </p:spPr>
        <p:txBody>
          <a:bodyPr lIns="0"/>
          <a:lstStyle>
            <a:lvl1pPr>
              <a:lnSpc>
                <a:spcPct val="90000"/>
              </a:lnSpc>
              <a:defRPr lang="en-GB" sz="2456" b="1" i="0" spc="-64" dirty="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Click to edit the title</a:t>
            </a:r>
          </a:p>
        </p:txBody>
      </p:sp>
      <p:sp>
        <p:nvSpPr>
          <p:cNvPr id="6" name="Text Placeholder 32">
            <a:extLst>
              <a:ext uri="{FF2B5EF4-FFF2-40B4-BE49-F238E27FC236}">
                <a16:creationId xmlns:a16="http://schemas.microsoft.com/office/drawing/2014/main" id="{E9461921-D957-2260-D8E9-098E8910E5D6}"/>
              </a:ext>
            </a:extLst>
          </p:cNvPr>
          <p:cNvSpPr>
            <a:spLocks noGrp="1"/>
          </p:cNvSpPr>
          <p:nvPr>
            <p:ph type="body" sz="quarter" idx="18"/>
          </p:nvPr>
        </p:nvSpPr>
        <p:spPr>
          <a:xfrm>
            <a:off x="412498" y="979428"/>
            <a:ext cx="5512293" cy="230769"/>
          </a:xfrm>
          <a:prstGeom prst="rect">
            <a:avLst/>
          </a:prstGeom>
        </p:spPr>
        <p:txBody>
          <a:bodyPr vert="horz" wrap="square" lIns="0" tIns="17145" rIns="0" bIns="0" rtlCol="0">
            <a:spAutoFit/>
          </a:bodyPr>
          <a:lstStyle>
            <a:lvl1pPr>
              <a:lnSpc>
                <a:spcPct val="90000"/>
              </a:lnSpc>
              <a:defRPr lang="en-US" sz="1387" b="0"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4" name="Text Placeholder 3">
            <a:extLst>
              <a:ext uri="{FF2B5EF4-FFF2-40B4-BE49-F238E27FC236}">
                <a16:creationId xmlns:a16="http://schemas.microsoft.com/office/drawing/2014/main" id="{40743911-A515-EC1C-FA6A-CF87390B4533}"/>
              </a:ext>
            </a:extLst>
          </p:cNvPr>
          <p:cNvSpPr>
            <a:spLocks noGrp="1"/>
          </p:cNvSpPr>
          <p:nvPr>
            <p:ph type="body" sz="quarter" idx="19"/>
          </p:nvPr>
        </p:nvSpPr>
        <p:spPr>
          <a:xfrm>
            <a:off x="412979" y="1721239"/>
            <a:ext cx="5397595" cy="4262665"/>
          </a:xfrm>
          <a:prstGeom prst="rect">
            <a:avLst/>
          </a:prstGeom>
        </p:spPr>
        <p:txBody>
          <a:bodyPr/>
          <a:lstStyle>
            <a:lvl1pPr algn="l">
              <a:defRPr sz="910">
                <a:solidFill>
                  <a:schemeClr val="bg1"/>
                </a:solidFill>
                <a:latin typeface="Poppins" panose="00000500000000000000" pitchFamily="2" charset="0"/>
                <a:cs typeface="Poppins" panose="00000500000000000000" pitchFamily="2" charset="0"/>
              </a:defRPr>
            </a:lvl1pPr>
            <a:lvl2pPr algn="l">
              <a:defRPr sz="910">
                <a:solidFill>
                  <a:schemeClr val="bg1"/>
                </a:solidFill>
                <a:latin typeface="Poppins" panose="00000500000000000000" pitchFamily="2" charset="0"/>
                <a:cs typeface="Poppins" panose="00000500000000000000" pitchFamily="2" charset="0"/>
              </a:defRPr>
            </a:lvl2pPr>
            <a:lvl3pPr algn="l">
              <a:defRPr sz="910">
                <a:solidFill>
                  <a:schemeClr val="bg1"/>
                </a:solidFill>
                <a:latin typeface="Poppins" panose="00000500000000000000" pitchFamily="2" charset="0"/>
                <a:cs typeface="Poppins" panose="00000500000000000000" pitchFamily="2" charset="0"/>
              </a:defRPr>
            </a:lvl3pPr>
            <a:lvl4pPr algn="l">
              <a:defRPr sz="910">
                <a:solidFill>
                  <a:schemeClr val="bg1"/>
                </a:solidFill>
                <a:latin typeface="Poppins" panose="00000500000000000000" pitchFamily="2" charset="0"/>
                <a:cs typeface="Poppins" panose="00000500000000000000" pitchFamily="2" charset="0"/>
              </a:defRPr>
            </a:lvl4pPr>
            <a:lvl5pPr algn="l">
              <a:defRPr sz="910">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3">
            <a:extLst>
              <a:ext uri="{FF2B5EF4-FFF2-40B4-BE49-F238E27FC236}">
                <a16:creationId xmlns:a16="http://schemas.microsoft.com/office/drawing/2014/main" id="{5342D5FB-E463-BC72-DDAD-99B090B48DC5}"/>
              </a:ext>
            </a:extLst>
          </p:cNvPr>
          <p:cNvSpPr>
            <a:spLocks noGrp="1"/>
          </p:cNvSpPr>
          <p:nvPr>
            <p:ph type="body" sz="quarter" idx="20"/>
          </p:nvPr>
        </p:nvSpPr>
        <p:spPr>
          <a:xfrm>
            <a:off x="6203336" y="1721239"/>
            <a:ext cx="5575685" cy="4262665"/>
          </a:xfrm>
          <a:prstGeom prst="rect">
            <a:avLst/>
          </a:prstGeom>
        </p:spPr>
        <p:txBody>
          <a:bodyPr/>
          <a:lstStyle>
            <a:lvl1pPr algn="l">
              <a:defRPr sz="910">
                <a:solidFill>
                  <a:schemeClr val="bg1"/>
                </a:solidFill>
                <a:latin typeface="Poppins" panose="00000500000000000000" pitchFamily="2" charset="0"/>
                <a:cs typeface="Poppins" panose="00000500000000000000" pitchFamily="2" charset="0"/>
              </a:defRPr>
            </a:lvl1pPr>
            <a:lvl2pPr algn="l">
              <a:defRPr sz="910">
                <a:solidFill>
                  <a:schemeClr val="bg1"/>
                </a:solidFill>
                <a:latin typeface="Poppins" panose="00000500000000000000" pitchFamily="2" charset="0"/>
                <a:cs typeface="Poppins" panose="00000500000000000000" pitchFamily="2" charset="0"/>
              </a:defRPr>
            </a:lvl2pPr>
            <a:lvl3pPr algn="l">
              <a:defRPr sz="910">
                <a:solidFill>
                  <a:schemeClr val="bg1"/>
                </a:solidFill>
                <a:latin typeface="Poppins" panose="00000500000000000000" pitchFamily="2" charset="0"/>
                <a:cs typeface="Poppins" panose="00000500000000000000" pitchFamily="2" charset="0"/>
              </a:defRPr>
            </a:lvl3pPr>
            <a:lvl4pPr algn="l">
              <a:defRPr sz="910">
                <a:solidFill>
                  <a:schemeClr val="bg1"/>
                </a:solidFill>
                <a:latin typeface="Poppins" panose="00000500000000000000" pitchFamily="2" charset="0"/>
                <a:cs typeface="Poppins" panose="00000500000000000000" pitchFamily="2" charset="0"/>
              </a:defRPr>
            </a:lvl4pPr>
            <a:lvl5pPr algn="l">
              <a:defRPr sz="910">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104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 Split with Gr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4F3267-0740-0E94-0320-B4D84B573369}"/>
              </a:ext>
            </a:extLst>
          </p:cNvPr>
          <p:cNvSpPr/>
          <p:nvPr userDrawn="1"/>
        </p:nvSpPr>
        <p:spPr>
          <a:xfrm>
            <a:off x="6096000" y="0"/>
            <a:ext cx="6096000" cy="6857614"/>
          </a:xfrm>
          <a:prstGeom prst="rect">
            <a:avLst/>
          </a:prstGeom>
          <a:gradFill>
            <a:gsLst>
              <a:gs pos="31000">
                <a:srgbClr val="9B1C79"/>
              </a:gs>
              <a:gs pos="76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444715"/>
            <a:ext cx="4440876" cy="207235"/>
          </a:xfrm>
          <a:prstGeom prst="rect">
            <a:avLst/>
          </a:prstGeom>
        </p:spPr>
        <p:txBody>
          <a:bodyPr vert="horz" wrap="square" lIns="0" tIns="14604" rIns="0" bIns="0" rtlCol="0">
            <a:spAutoFit/>
          </a:bodyPr>
          <a:lstStyle>
            <a:lvl1pPr>
              <a:defRPr lang="en-US" sz="1251" b="1" spc="-20"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4"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9" y="2457059"/>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3" y="1893306"/>
            <a:ext cx="298232"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9" y="1893306"/>
            <a:ext cx="298232"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 name="Holder 6">
            <a:extLst>
              <a:ext uri="{FF2B5EF4-FFF2-40B4-BE49-F238E27FC236}">
                <a16:creationId xmlns:a16="http://schemas.microsoft.com/office/drawing/2014/main" id="{EDE6AFF0-3871-9A7D-EDE0-25B411355ADE}"/>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B1D87872-3F5B-9FD4-0442-D0F6A955D08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695405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lide Split with Gra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1C0B185-806C-5CCF-962F-A62D4BD72EBD}"/>
              </a:ext>
            </a:extLst>
          </p:cNvPr>
          <p:cNvSpPr/>
          <p:nvPr userDrawn="1"/>
        </p:nvSpPr>
        <p:spPr>
          <a:xfrm>
            <a:off x="6096000" y="0"/>
            <a:ext cx="6096000" cy="6857614"/>
          </a:xfrm>
          <a:prstGeom prst="rect">
            <a:avLst/>
          </a:prstGeom>
          <a:gradFill>
            <a:gsLst>
              <a:gs pos="31000">
                <a:srgbClr val="9B1C79"/>
              </a:gs>
              <a:gs pos="76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444715"/>
            <a:ext cx="4440876" cy="207235"/>
          </a:xfrm>
          <a:prstGeom prst="rect">
            <a:avLst/>
          </a:prstGeom>
        </p:spPr>
        <p:txBody>
          <a:bodyPr vert="horz" wrap="square" lIns="0" tIns="14604" rIns="0" bIns="0" rtlCol="0">
            <a:spAutoFit/>
          </a:bodyPr>
          <a:lstStyle>
            <a:lvl1pPr>
              <a:defRPr lang="en-US" sz="1251" b="1" spc="-20"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4" y="3091622"/>
            <a:ext cx="3889324" cy="189154"/>
          </a:xfrm>
          <a:prstGeom prst="rect">
            <a:avLst/>
          </a:prstGeom>
        </p:spPr>
        <p:txBody>
          <a:bodyPr vert="horz" wrap="square" lIns="0" tIns="12700" rIns="0" bIns="0" rtlCol="0">
            <a:spAutoFit/>
          </a:bodyPr>
          <a:lstStyle>
            <a:lvl1pPr>
              <a:defRPr lang="en-US" sz="1160" b="0" spc="-20" dirty="0">
                <a:solidFill>
                  <a:srgbClr val="282828"/>
                </a:solidFill>
                <a:latin typeface="Poppins"/>
                <a:cs typeface="Poppins"/>
              </a:defRPr>
            </a:lvl1pPr>
          </a:lstStyle>
          <a:p>
            <a:pPr marL="5776" marR="246658" lvl="0">
              <a:lnSpc>
                <a:spcPts val="1373"/>
              </a:lnSpc>
              <a:spcBef>
                <a:spcPts val="1885"/>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9" y="2457059"/>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3" y="1893306"/>
            <a:ext cx="298232"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819"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9" y="1893306"/>
            <a:ext cx="298232"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 name="Holder 6">
            <a:extLst>
              <a:ext uri="{FF2B5EF4-FFF2-40B4-BE49-F238E27FC236}">
                <a16:creationId xmlns:a16="http://schemas.microsoft.com/office/drawing/2014/main" id="{E738204E-4ABE-12BE-63BE-5D960188D820}"/>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92BBD9EE-878A-0B74-A2FB-8AF62FA2D92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1648621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lide Split with Gra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BC6446-A550-B82F-A75F-CA7F30A5C161}"/>
              </a:ext>
            </a:extLst>
          </p:cNvPr>
          <p:cNvSpPr/>
          <p:nvPr userDrawn="1"/>
        </p:nvSpPr>
        <p:spPr>
          <a:xfrm>
            <a:off x="6096000" y="-8188"/>
            <a:ext cx="6096000" cy="6858000"/>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444715"/>
            <a:ext cx="4440876" cy="207235"/>
          </a:xfrm>
          <a:prstGeom prst="rect">
            <a:avLst/>
          </a:prstGeom>
        </p:spPr>
        <p:txBody>
          <a:bodyPr vert="horz" wrap="square" lIns="0" tIns="14604" rIns="0" bIns="0" rtlCol="0">
            <a:spAutoFit/>
          </a:bodyPr>
          <a:lstStyle>
            <a:lvl1pPr>
              <a:defRPr lang="en-US" sz="1251" b="1" spc="-20"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4" y="3091622"/>
            <a:ext cx="3889324" cy="189154"/>
          </a:xfrm>
          <a:prstGeom prst="rect">
            <a:avLst/>
          </a:prstGeom>
        </p:spPr>
        <p:txBody>
          <a:bodyPr vert="horz" wrap="square" lIns="0" tIns="12700" rIns="0" bIns="0" rtlCol="0">
            <a:spAutoFit/>
          </a:bodyPr>
          <a:lstStyle>
            <a:lvl1pPr>
              <a:defRPr lang="en-US" sz="1160" b="0" spc="-20" dirty="0">
                <a:solidFill>
                  <a:srgbClr val="282828"/>
                </a:solidFill>
                <a:latin typeface="Poppins"/>
                <a:cs typeface="Poppins"/>
              </a:defRPr>
            </a:lvl1pPr>
          </a:lstStyle>
          <a:p>
            <a:pPr marL="5776" marR="246658" lvl="0">
              <a:lnSpc>
                <a:spcPts val="1373"/>
              </a:lnSpc>
              <a:spcBef>
                <a:spcPts val="1885"/>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9" y="2457059"/>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3" y="1893306"/>
            <a:ext cx="298232" cy="307463"/>
          </a:xfrm>
          <a:prstGeom prst="rect">
            <a:avLst/>
          </a:prstGeom>
        </p:spPr>
        <p:txBody>
          <a:bodyPr/>
          <a:lstStyle/>
          <a:p>
            <a:endParaRPr lang="en-GB"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819"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9" y="1893306"/>
            <a:ext cx="298232"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 name="Holder 6">
            <a:extLst>
              <a:ext uri="{FF2B5EF4-FFF2-40B4-BE49-F238E27FC236}">
                <a16:creationId xmlns:a16="http://schemas.microsoft.com/office/drawing/2014/main" id="{136A4FF1-DE6B-1915-3992-6769CEBD9238}"/>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45235D67-7EDE-1E39-BB9C-206F0A9F65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10322327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Slide Split with Gra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FECDCF-0E59-8178-F08B-EE6FA29EDD85}"/>
              </a:ext>
            </a:extLst>
          </p:cNvPr>
          <p:cNvSpPr/>
          <p:nvPr userDrawn="1"/>
        </p:nvSpPr>
        <p:spPr>
          <a:xfrm>
            <a:off x="6118415" y="-8188"/>
            <a:ext cx="6100541" cy="6853564"/>
          </a:xfrm>
          <a:prstGeom prst="rect">
            <a:avLst/>
          </a:prstGeom>
          <a:gradFill>
            <a:gsLst>
              <a:gs pos="61000">
                <a:srgbClr val="F18211"/>
              </a:gs>
              <a:gs pos="0">
                <a:srgbClr val="DF1642"/>
              </a:gs>
              <a:gs pos="82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4" name="Rectangle 13">
            <a:extLst>
              <a:ext uri="{FF2B5EF4-FFF2-40B4-BE49-F238E27FC236}">
                <a16:creationId xmlns:a16="http://schemas.microsoft.com/office/drawing/2014/main" id="{A3EA557C-7514-D9A0-D98A-5E04F3192DB0}"/>
              </a:ext>
            </a:extLst>
          </p:cNvPr>
          <p:cNvSpPr/>
          <p:nvPr userDrawn="1"/>
        </p:nvSpPr>
        <p:spPr>
          <a:xfrm>
            <a:off x="6118415" y="4040"/>
            <a:ext cx="6100541" cy="6853567"/>
          </a:xfrm>
          <a:prstGeom prst="rect">
            <a:avLst/>
          </a:prstGeom>
          <a:gradFill>
            <a:gsLst>
              <a:gs pos="69000">
                <a:srgbClr val="CB6413"/>
              </a:gs>
              <a:gs pos="0">
                <a:srgbClr val="CE143D"/>
              </a:gs>
              <a:gs pos="86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444715"/>
            <a:ext cx="4440876" cy="207235"/>
          </a:xfrm>
          <a:prstGeom prst="rect">
            <a:avLst/>
          </a:prstGeom>
        </p:spPr>
        <p:txBody>
          <a:bodyPr vert="horz" wrap="square" lIns="0" tIns="14604" rIns="0" bIns="0" rtlCol="0">
            <a:spAutoFit/>
          </a:bodyPr>
          <a:lstStyle>
            <a:lvl1pPr>
              <a:defRPr lang="en-US" sz="1251" b="1" spc="-20"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4"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9" y="2457059"/>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3" y="1893306"/>
            <a:ext cx="298232"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9" y="1893306"/>
            <a:ext cx="298232"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3" name="Holder 6">
            <a:extLst>
              <a:ext uri="{FF2B5EF4-FFF2-40B4-BE49-F238E27FC236}">
                <a16:creationId xmlns:a16="http://schemas.microsoft.com/office/drawing/2014/main" id="{AD4FDB29-B1C5-CF1F-6D52-B0DDD52B59FB}"/>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8763CEA0-023A-234E-9FE6-40A97D6129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860896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Slide Split with Gra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E3DFD2-672E-D2D6-2C8A-9C8CD94985F5}"/>
              </a:ext>
            </a:extLst>
          </p:cNvPr>
          <p:cNvSpPr/>
          <p:nvPr userDrawn="1"/>
        </p:nvSpPr>
        <p:spPr>
          <a:xfrm>
            <a:off x="6118415" y="4040"/>
            <a:ext cx="6100541" cy="6853567"/>
          </a:xfrm>
          <a:prstGeom prst="rect">
            <a:avLst/>
          </a:prstGeom>
          <a:gradFill>
            <a:gsLst>
              <a:gs pos="69000">
                <a:srgbClr val="CB6413"/>
              </a:gs>
              <a:gs pos="0">
                <a:srgbClr val="CE143D"/>
              </a:gs>
              <a:gs pos="86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444715"/>
            <a:ext cx="4440876" cy="207235"/>
          </a:xfrm>
          <a:prstGeom prst="rect">
            <a:avLst/>
          </a:prstGeom>
        </p:spPr>
        <p:txBody>
          <a:bodyPr vert="horz" wrap="square" lIns="0" tIns="14604" rIns="0" bIns="0" rtlCol="0">
            <a:spAutoFit/>
          </a:bodyPr>
          <a:lstStyle>
            <a:lvl1pPr>
              <a:defRPr lang="en-US" sz="1251" b="1" spc="-20"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4" y="3091622"/>
            <a:ext cx="3889324" cy="189154"/>
          </a:xfrm>
          <a:prstGeom prst="rect">
            <a:avLst/>
          </a:prstGeom>
        </p:spPr>
        <p:txBody>
          <a:bodyPr vert="horz" wrap="square" lIns="0" tIns="12700" rIns="0" bIns="0" rtlCol="0">
            <a:spAutoFit/>
          </a:bodyPr>
          <a:lstStyle>
            <a:lvl1pPr>
              <a:defRPr lang="en-US" sz="1160" b="0" spc="-20" dirty="0">
                <a:solidFill>
                  <a:srgbClr val="282828"/>
                </a:solidFill>
                <a:latin typeface="Poppins"/>
                <a:cs typeface="Poppins"/>
              </a:defRPr>
            </a:lvl1pPr>
          </a:lstStyle>
          <a:p>
            <a:pPr marL="5776" marR="246658" lvl="0">
              <a:lnSpc>
                <a:spcPts val="1373"/>
              </a:lnSpc>
              <a:spcBef>
                <a:spcPts val="1885"/>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9" y="2457059"/>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3" y="1893306"/>
            <a:ext cx="298232"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819"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9" y="1893306"/>
            <a:ext cx="298232"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3" name="Holder 6">
            <a:extLst>
              <a:ext uri="{FF2B5EF4-FFF2-40B4-BE49-F238E27FC236}">
                <a16:creationId xmlns:a16="http://schemas.microsoft.com/office/drawing/2014/main" id="{53A753D2-AF3A-6143-D449-962810B404D9}"/>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0235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11/23/2023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5189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Slide Split with Gra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BAE501-88D1-823D-AFBD-2F67406BADF5}"/>
              </a:ext>
            </a:extLst>
          </p:cNvPr>
          <p:cNvSpPr/>
          <p:nvPr userDrawn="1"/>
        </p:nvSpPr>
        <p:spPr>
          <a:xfrm>
            <a:off x="6133190" y="2"/>
            <a:ext cx="6085767" cy="6864121"/>
          </a:xfrm>
          <a:prstGeom prst="rect">
            <a:avLst/>
          </a:prstGeom>
          <a:gradFill>
            <a:gsLst>
              <a:gs pos="0">
                <a:srgbClr val="006AB4"/>
              </a:gs>
              <a:gs pos="70000">
                <a:srgbClr val="5CA1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444715"/>
            <a:ext cx="4440876" cy="207235"/>
          </a:xfrm>
          <a:prstGeom prst="rect">
            <a:avLst/>
          </a:prstGeom>
        </p:spPr>
        <p:txBody>
          <a:bodyPr vert="horz" wrap="square" lIns="0" tIns="14604" rIns="0" bIns="0" rtlCol="0">
            <a:spAutoFit/>
          </a:bodyPr>
          <a:lstStyle>
            <a:lvl1pPr>
              <a:defRPr lang="en-US" sz="1251" b="1" spc="-20"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4"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9" y="2457059"/>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3" y="1893306"/>
            <a:ext cx="298232"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9" y="1893306"/>
            <a:ext cx="298232"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 name="Holder 6">
            <a:extLst>
              <a:ext uri="{FF2B5EF4-FFF2-40B4-BE49-F238E27FC236}">
                <a16:creationId xmlns:a16="http://schemas.microsoft.com/office/drawing/2014/main" id="{56D41980-61EF-B4F4-71A6-FD95384A4B10}"/>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7024756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Slide Split with Grad">
    <p:bg>
      <p:bgPr>
        <a:solidFill>
          <a:srgbClr val="FFFF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861E2DB-B25B-804F-5F64-95BA7E4597D0}"/>
              </a:ext>
            </a:extLst>
          </p:cNvPr>
          <p:cNvSpPr/>
          <p:nvPr userDrawn="1"/>
        </p:nvSpPr>
        <p:spPr>
          <a:xfrm>
            <a:off x="6133190" y="2"/>
            <a:ext cx="6085767" cy="6864121"/>
          </a:xfrm>
          <a:prstGeom prst="rect">
            <a:avLst/>
          </a:prstGeom>
          <a:gradFill>
            <a:gsLst>
              <a:gs pos="0">
                <a:srgbClr val="006AB4"/>
              </a:gs>
              <a:gs pos="70000">
                <a:srgbClr val="5CA1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444715"/>
            <a:ext cx="4440876" cy="207235"/>
          </a:xfrm>
          <a:prstGeom prst="rect">
            <a:avLst/>
          </a:prstGeom>
        </p:spPr>
        <p:txBody>
          <a:bodyPr vert="horz" wrap="square" lIns="0" tIns="14604" rIns="0" bIns="0" rtlCol="0">
            <a:spAutoFit/>
          </a:bodyPr>
          <a:lstStyle>
            <a:lvl1pPr>
              <a:defRPr lang="en-US" sz="1251" b="1" spc="-20" dirty="0" smtClean="0">
                <a:solidFill>
                  <a:srgbClr val="38373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4" y="3091622"/>
            <a:ext cx="3889324" cy="189154"/>
          </a:xfrm>
          <a:prstGeom prst="rect">
            <a:avLst/>
          </a:prstGeom>
        </p:spPr>
        <p:txBody>
          <a:bodyPr vert="horz" wrap="square" lIns="0" tIns="12700" rIns="0" bIns="0" rtlCol="0">
            <a:spAutoFit/>
          </a:bodyPr>
          <a:lstStyle>
            <a:lvl1pPr>
              <a:defRPr lang="en-US" sz="1160" b="0" spc="-20" dirty="0">
                <a:solidFill>
                  <a:srgbClr val="383738"/>
                </a:solidFill>
                <a:latin typeface="Poppins"/>
                <a:cs typeface="Poppins"/>
              </a:defRPr>
            </a:lvl1pPr>
          </a:lstStyle>
          <a:p>
            <a:pPr marL="5776" marR="246658" lvl="0">
              <a:lnSpc>
                <a:spcPts val="1373"/>
              </a:lnSpc>
              <a:spcBef>
                <a:spcPts val="1885"/>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9" y="2457059"/>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3" y="1893306"/>
            <a:ext cx="298232"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819"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9" y="1893306"/>
            <a:ext cx="298232"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 name="Holder 6">
            <a:extLst>
              <a:ext uri="{FF2B5EF4-FFF2-40B4-BE49-F238E27FC236}">
                <a16:creationId xmlns:a16="http://schemas.microsoft.com/office/drawing/2014/main" id="{A9BC8B27-8B71-2882-CF5A-B7F1A836ED83}"/>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C6865CAA-CDF4-E9B0-6E15-780DF2D755E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828517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Slide Split with Gra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3290DA3-ADC3-62C2-AE0C-CA14C6CE97A2}"/>
              </a:ext>
            </a:extLst>
          </p:cNvPr>
          <p:cNvSpPr/>
          <p:nvPr userDrawn="1"/>
        </p:nvSpPr>
        <p:spPr>
          <a:xfrm>
            <a:off x="6129424" y="1"/>
            <a:ext cx="6062577" cy="6871659"/>
          </a:xfrm>
          <a:prstGeom prst="rect">
            <a:avLst/>
          </a:prstGeom>
          <a:gradFill>
            <a:gsLst>
              <a:gs pos="62000">
                <a:srgbClr val="4EA762"/>
              </a:gs>
              <a:gs pos="12000">
                <a:srgbClr val="00838A"/>
              </a:gs>
              <a:gs pos="86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444715"/>
            <a:ext cx="4440876" cy="207235"/>
          </a:xfrm>
          <a:prstGeom prst="rect">
            <a:avLst/>
          </a:prstGeom>
        </p:spPr>
        <p:txBody>
          <a:bodyPr vert="horz" wrap="square" lIns="0" tIns="14604" rIns="0" bIns="0" rtlCol="0">
            <a:spAutoFit/>
          </a:bodyPr>
          <a:lstStyle>
            <a:lvl1pPr>
              <a:defRPr lang="en-US" sz="1251" b="1" spc="-20" dirty="0" smtClean="0">
                <a:solidFill>
                  <a:srgbClr val="FFFFFF"/>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4"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FFFFFF"/>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9" y="2457059"/>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3" y="1893306"/>
            <a:ext cx="298232"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9" y="1893306"/>
            <a:ext cx="298232" cy="307463"/>
          </a:xfrm>
          <a:prstGeom prst="rect">
            <a:avLst/>
          </a:prstGeom>
        </p:spPr>
        <p:txBody>
          <a:body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3" name="Holder 6">
            <a:extLst>
              <a:ext uri="{FF2B5EF4-FFF2-40B4-BE49-F238E27FC236}">
                <a16:creationId xmlns:a16="http://schemas.microsoft.com/office/drawing/2014/main" id="{C7BE22E9-57ED-C349-3285-DD73D15DF0F3}"/>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2A276667-8732-09B3-D6E8-6E03234E607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57179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Slide Split with Gra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D7CB2C-6E42-DC6E-8D31-D019E2639430}"/>
              </a:ext>
            </a:extLst>
          </p:cNvPr>
          <p:cNvSpPr/>
          <p:nvPr userDrawn="1"/>
        </p:nvSpPr>
        <p:spPr>
          <a:xfrm>
            <a:off x="6129424" y="1"/>
            <a:ext cx="6062577" cy="6871659"/>
          </a:xfrm>
          <a:prstGeom prst="rect">
            <a:avLst/>
          </a:prstGeom>
          <a:gradFill>
            <a:gsLst>
              <a:gs pos="62000">
                <a:srgbClr val="4EA762"/>
              </a:gs>
              <a:gs pos="12000">
                <a:srgbClr val="00838A"/>
              </a:gs>
              <a:gs pos="86000">
                <a:srgbClr val="75B9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31">
            <a:extLst>
              <a:ext uri="{FF2B5EF4-FFF2-40B4-BE49-F238E27FC236}">
                <a16:creationId xmlns:a16="http://schemas.microsoft.com/office/drawing/2014/main" id="{F4D87772-BD3F-7D23-9C7C-5F6FB07F9980}"/>
              </a:ext>
            </a:extLst>
          </p:cNvPr>
          <p:cNvSpPr>
            <a:spLocks noGrp="1"/>
          </p:cNvSpPr>
          <p:nvPr userDrawn="1">
            <p:ph type="body" sz="quarter" idx="15"/>
          </p:nvPr>
        </p:nvSpPr>
        <p:spPr>
          <a:xfrm>
            <a:off x="578549" y="2444715"/>
            <a:ext cx="4440876" cy="207235"/>
          </a:xfrm>
          <a:prstGeom prst="rect">
            <a:avLst/>
          </a:prstGeom>
        </p:spPr>
        <p:txBody>
          <a:bodyPr vert="horz" wrap="square" lIns="0" tIns="14604" rIns="0" bIns="0" rtlCol="0">
            <a:spAutoFit/>
          </a:bodyPr>
          <a:lstStyle>
            <a:lvl1pPr>
              <a:defRPr lang="en-US" sz="1251" b="1" spc="-20" dirty="0" smtClean="0">
                <a:solidFill>
                  <a:srgbClr val="282828"/>
                </a:solidFill>
                <a:latin typeface="Poppins"/>
                <a:cs typeface="Poppins"/>
              </a:defRPr>
            </a:lvl1pPr>
            <a:lvl2pPr>
              <a:defRPr lang="en-US" dirty="0" smtClean="0"/>
            </a:lvl2pPr>
            <a:lvl3pPr>
              <a:defRPr lang="en-US" dirty="0" smtClean="0"/>
            </a:lvl3pPr>
            <a:lvl4pPr>
              <a:defRPr lang="en-US" dirty="0" smtClean="0"/>
            </a:lvl4pPr>
            <a:lvl5pPr>
              <a:defRPr lang="en-GB" dirty="0"/>
            </a:lvl5pPr>
          </a:lstStyle>
          <a:p>
            <a:pPr marL="5776" lvl="0">
              <a:lnSpc>
                <a:spcPct val="100000"/>
              </a:lnSpc>
              <a:spcBef>
                <a:spcPts val="52"/>
              </a:spcBef>
            </a:pPr>
            <a:r>
              <a:rPr lang="en-US"/>
              <a:t>Click to edit Master text styles</a:t>
            </a:r>
          </a:p>
        </p:txBody>
      </p:sp>
      <p:sp>
        <p:nvSpPr>
          <p:cNvPr id="21" name="Text Placeholder 18">
            <a:extLst>
              <a:ext uri="{FF2B5EF4-FFF2-40B4-BE49-F238E27FC236}">
                <a16:creationId xmlns:a16="http://schemas.microsoft.com/office/drawing/2014/main" id="{981B3978-2D0C-5A5D-6108-4398E52BD7FE}"/>
              </a:ext>
            </a:extLst>
          </p:cNvPr>
          <p:cNvSpPr>
            <a:spLocks noGrp="1"/>
          </p:cNvSpPr>
          <p:nvPr userDrawn="1">
            <p:ph type="body" sz="quarter" idx="16"/>
          </p:nvPr>
        </p:nvSpPr>
        <p:spPr>
          <a:xfrm>
            <a:off x="589294" y="3091622"/>
            <a:ext cx="3889324" cy="189154"/>
          </a:xfrm>
          <a:prstGeom prst="rect">
            <a:avLst/>
          </a:prstGeom>
        </p:spPr>
        <p:txBody>
          <a:bodyPr vert="horz" wrap="square" lIns="0" tIns="12700" rIns="0" bIns="0" rtlCol="0">
            <a:spAutoFit/>
          </a:bodyPr>
          <a:lstStyle>
            <a:lvl1pPr>
              <a:defRPr lang="en-US" sz="1160" b="0" spc="-20" dirty="0">
                <a:solidFill>
                  <a:srgbClr val="282828"/>
                </a:solidFill>
                <a:latin typeface="Poppins"/>
                <a:cs typeface="Poppins"/>
              </a:defRPr>
            </a:lvl1pPr>
          </a:lstStyle>
          <a:p>
            <a:pPr marL="5776" marR="246658" lvl="0">
              <a:lnSpc>
                <a:spcPts val="1373"/>
              </a:lnSpc>
              <a:spcBef>
                <a:spcPts val="1885"/>
              </a:spcBef>
            </a:pPr>
            <a:r>
              <a:rPr lang="en-US"/>
              <a:t>Click to edit</a:t>
            </a:r>
          </a:p>
        </p:txBody>
      </p:sp>
      <p:sp>
        <p:nvSpPr>
          <p:cNvPr id="31" name="Text Placeholder 30">
            <a:extLst>
              <a:ext uri="{FF2B5EF4-FFF2-40B4-BE49-F238E27FC236}">
                <a16:creationId xmlns:a16="http://schemas.microsoft.com/office/drawing/2014/main" id="{274A09E7-B261-8A83-EE16-C8459F0B9844}"/>
              </a:ext>
            </a:extLst>
          </p:cNvPr>
          <p:cNvSpPr>
            <a:spLocks noGrp="1"/>
          </p:cNvSpPr>
          <p:nvPr userDrawn="1">
            <p:ph type="body" sz="quarter" idx="17" hasCustomPrompt="1"/>
          </p:nvPr>
        </p:nvSpPr>
        <p:spPr>
          <a:xfrm>
            <a:off x="578547" y="748952"/>
            <a:ext cx="4944575" cy="602537"/>
          </a:xfrm>
          <a:prstGeom prst="rect">
            <a:avLst/>
          </a:prstGeom>
        </p:spPr>
        <p:txBody>
          <a:bodyPr vert="horz" wrap="square" lIns="0" tIns="11430" rIns="0" bIns="0" rtlCol="0">
            <a:spAutoFit/>
          </a:bodyPr>
          <a:lstStyle>
            <a:lvl1pPr>
              <a:lnSpc>
                <a:spcPct val="90000"/>
              </a:lnSpc>
              <a:defRPr lang="en-US" sz="1751"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3" name="Text Placeholder 32">
            <a:extLst>
              <a:ext uri="{FF2B5EF4-FFF2-40B4-BE49-F238E27FC236}">
                <a16:creationId xmlns:a16="http://schemas.microsoft.com/office/drawing/2014/main" id="{2B36CFAF-BFFC-D777-5E74-B9DD58EF551D}"/>
              </a:ext>
            </a:extLst>
          </p:cNvPr>
          <p:cNvSpPr>
            <a:spLocks noGrp="1"/>
          </p:cNvSpPr>
          <p:nvPr userDrawn="1">
            <p:ph type="body" sz="quarter" idx="18"/>
          </p:nvPr>
        </p:nvSpPr>
        <p:spPr>
          <a:xfrm>
            <a:off x="6927799" y="2457059"/>
            <a:ext cx="4486317" cy="230769"/>
          </a:xfrm>
          <a:prstGeom prst="rect">
            <a:avLst/>
          </a:prstGeom>
        </p:spPr>
        <p:txBody>
          <a:bodyPr vert="horz" wrap="square" lIns="0" tIns="17145" rIns="0" bIns="0" rtlCol="0">
            <a:spAutoFit/>
          </a:bodyPr>
          <a:lstStyle>
            <a:lvl1pPr>
              <a:defRPr lang="en-US" sz="1387" b="1" spc="-5" smtClean="0">
                <a:solidFill>
                  <a:schemeClr val="bg1"/>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61"/>
              </a:spcBef>
            </a:pPr>
            <a:r>
              <a:rPr lang="en-US"/>
              <a:t>Click to edit Master text styles</a:t>
            </a:r>
          </a:p>
        </p:txBody>
      </p:sp>
      <p:sp>
        <p:nvSpPr>
          <p:cNvPr id="35" name="Picture Placeholder 34">
            <a:extLst>
              <a:ext uri="{FF2B5EF4-FFF2-40B4-BE49-F238E27FC236}">
                <a16:creationId xmlns:a16="http://schemas.microsoft.com/office/drawing/2014/main" id="{2413022C-43B5-775E-6AC9-C3B703A18CC3}"/>
              </a:ext>
            </a:extLst>
          </p:cNvPr>
          <p:cNvSpPr>
            <a:spLocks noGrp="1"/>
          </p:cNvSpPr>
          <p:nvPr userDrawn="1">
            <p:ph type="pic" sz="quarter" idx="19"/>
          </p:nvPr>
        </p:nvSpPr>
        <p:spPr>
          <a:xfrm>
            <a:off x="6949863" y="1893306"/>
            <a:ext cx="298232" cy="307463"/>
          </a:xfrm>
          <a:prstGeom prst="rect">
            <a:avLst/>
          </a:prstGeom>
        </p:spPr>
        <p:txBody>
          <a:bodyPr/>
          <a:lstStyle/>
          <a:p>
            <a:endParaRPr lang="en-GB" dirty="0"/>
          </a:p>
        </p:txBody>
      </p:sp>
      <p:sp>
        <p:nvSpPr>
          <p:cNvPr id="20" name="object 13">
            <a:extLst>
              <a:ext uri="{FF2B5EF4-FFF2-40B4-BE49-F238E27FC236}">
                <a16:creationId xmlns:a16="http://schemas.microsoft.com/office/drawing/2014/main" id="{FB814087-00AB-9240-6CA7-CE6F8F393A19}"/>
              </a:ext>
            </a:extLst>
          </p:cNvPr>
          <p:cNvSpPr>
            <a:spLocks/>
          </p:cNvSpPr>
          <p:nvPr userDrawn="1"/>
        </p:nvSpPr>
        <p:spPr>
          <a:xfrm>
            <a:off x="6923258" y="2924695"/>
            <a:ext cx="765177" cy="0"/>
          </a:xfrm>
          <a:custGeom>
            <a:avLst/>
            <a:gdLst/>
            <a:ahLst/>
            <a:cxnLst/>
            <a:rect l="l" t="t" r="r" b="b"/>
            <a:pathLst>
              <a:path w="1261745">
                <a:moveTo>
                  <a:pt x="0" y="0"/>
                </a:moveTo>
                <a:lnTo>
                  <a:pt x="1261333" y="0"/>
                </a:lnTo>
              </a:path>
            </a:pathLst>
          </a:custGeom>
          <a:ln w="10470">
            <a:solidFill>
              <a:srgbClr val="FFFFFF"/>
            </a:solidFill>
          </a:ln>
        </p:spPr>
        <p:txBody>
          <a:bodyPr wrap="square" lIns="0" tIns="0" rIns="0" bIns="0" rtlCol="0"/>
          <a:lstStyle/>
          <a:p>
            <a:endParaRPr sz="819" u="none" dirty="0"/>
          </a:p>
        </p:txBody>
      </p:sp>
      <p:sp>
        <p:nvSpPr>
          <p:cNvPr id="18" name="object 13">
            <a:extLst>
              <a:ext uri="{FF2B5EF4-FFF2-40B4-BE49-F238E27FC236}">
                <a16:creationId xmlns:a16="http://schemas.microsoft.com/office/drawing/2014/main" id="{B56B9985-9035-68F4-6C75-FB0395155FE2}"/>
              </a:ext>
            </a:extLst>
          </p:cNvPr>
          <p:cNvSpPr>
            <a:spLocks/>
          </p:cNvSpPr>
          <p:nvPr userDrawn="1"/>
        </p:nvSpPr>
        <p:spPr>
          <a:xfrm>
            <a:off x="596893" y="2924695"/>
            <a:ext cx="765177" cy="0"/>
          </a:xfrm>
          <a:custGeom>
            <a:avLst/>
            <a:gdLst/>
            <a:ahLst/>
            <a:cxnLst/>
            <a:rect l="l" t="t" r="r" b="b"/>
            <a:pathLst>
              <a:path w="1261745">
                <a:moveTo>
                  <a:pt x="0" y="0"/>
                </a:moveTo>
                <a:lnTo>
                  <a:pt x="1261333" y="0"/>
                </a:lnTo>
              </a:path>
            </a:pathLst>
          </a:custGeom>
          <a:ln w="10470">
            <a:solidFill>
              <a:srgbClr val="383738"/>
            </a:solidFill>
          </a:ln>
        </p:spPr>
        <p:txBody>
          <a:bodyPr wrap="square" lIns="0" tIns="0" rIns="0" bIns="0" rtlCol="0"/>
          <a:lstStyle/>
          <a:p>
            <a:endParaRPr sz="819" u="none" dirty="0">
              <a:solidFill>
                <a:srgbClr val="383738"/>
              </a:solidFill>
            </a:endParaRPr>
          </a:p>
        </p:txBody>
      </p:sp>
      <p:sp>
        <p:nvSpPr>
          <p:cNvPr id="16" name="Picture Placeholder 34">
            <a:extLst>
              <a:ext uri="{FF2B5EF4-FFF2-40B4-BE49-F238E27FC236}">
                <a16:creationId xmlns:a16="http://schemas.microsoft.com/office/drawing/2014/main" id="{7B08D861-A6D7-C407-5FF4-782954629F97}"/>
              </a:ext>
            </a:extLst>
          </p:cNvPr>
          <p:cNvSpPr>
            <a:spLocks noGrp="1"/>
          </p:cNvSpPr>
          <p:nvPr userDrawn="1">
            <p:ph type="pic" sz="quarter" idx="20"/>
          </p:nvPr>
        </p:nvSpPr>
        <p:spPr>
          <a:xfrm>
            <a:off x="570039" y="1893306"/>
            <a:ext cx="298232" cy="307463"/>
          </a:xfrm>
          <a:prstGeom prst="rect">
            <a:avLst/>
          </a:prstGeom>
        </p:spPr>
        <p:txBody>
          <a:bodyPr/>
          <a:lstStyle>
            <a:lvl1pPr>
              <a:defRPr>
                <a:solidFill>
                  <a:srgbClr val="383738"/>
                </a:solidFill>
              </a:defRPr>
            </a:lvl1pPr>
          </a:lstStyle>
          <a:p>
            <a:endParaRPr lang="en-GB" dirty="0"/>
          </a:p>
        </p:txBody>
      </p:sp>
      <p:sp>
        <p:nvSpPr>
          <p:cNvPr id="17" name="Text Placeholder 18">
            <a:extLst>
              <a:ext uri="{FF2B5EF4-FFF2-40B4-BE49-F238E27FC236}">
                <a16:creationId xmlns:a16="http://schemas.microsoft.com/office/drawing/2014/main" id="{B877125F-F825-D45C-7871-2FEA7ABFADB8}"/>
              </a:ext>
            </a:extLst>
          </p:cNvPr>
          <p:cNvSpPr>
            <a:spLocks noGrp="1"/>
          </p:cNvSpPr>
          <p:nvPr userDrawn="1">
            <p:ph type="body" sz="quarter" idx="21"/>
          </p:nvPr>
        </p:nvSpPr>
        <p:spPr>
          <a:xfrm>
            <a:off x="6923258" y="3091622"/>
            <a:ext cx="3889324" cy="189154"/>
          </a:xfrm>
          <a:prstGeom prst="rect">
            <a:avLst/>
          </a:prstGeom>
        </p:spPr>
        <p:txBody>
          <a:bodyPr vert="horz" wrap="square" lIns="0" tIns="12700" rIns="0" bIns="0" rtlCol="0">
            <a:spAutoFit/>
          </a:bodyPr>
          <a:lstStyle>
            <a:lvl1pPr>
              <a:defRPr lang="en-US" sz="1160" b="0"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3" name="Holder 6">
            <a:extLst>
              <a:ext uri="{FF2B5EF4-FFF2-40B4-BE49-F238E27FC236}">
                <a16:creationId xmlns:a16="http://schemas.microsoft.com/office/drawing/2014/main" id="{48791936-5FDD-BA52-134C-670E167C3111}"/>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4" name="Picture 3">
            <a:extLst>
              <a:ext uri="{FF2B5EF4-FFF2-40B4-BE49-F238E27FC236}">
                <a16:creationId xmlns:a16="http://schemas.microsoft.com/office/drawing/2014/main" id="{B2E4F15F-7AF0-CC2B-DBCA-32E26A1DCEE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18633359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plit thirds 1">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1" y="0"/>
            <a:ext cx="4020039"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20" y="874974"/>
            <a:ext cx="2929843" cy="602537"/>
          </a:xfrm>
          <a:prstGeom prst="rect">
            <a:avLst/>
          </a:prstGeom>
        </p:spPr>
        <p:txBody>
          <a:bodyPr vert="horz" wrap="square" lIns="0" tIns="11430" rIns="0" bIns="0" rtlCol="0">
            <a:spAutoFit/>
          </a:bodyPr>
          <a:lstStyle>
            <a:lvl1pPr>
              <a:lnSpc>
                <a:spcPct val="90000"/>
              </a:lnSpc>
              <a:defRPr lang="en-US" sz="1751" b="1" spc="-34"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842723"/>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502193"/>
            <a:ext cx="3095892" cy="757275"/>
          </a:xfrm>
          <a:prstGeom prst="rect">
            <a:avLst/>
          </a:prstGeom>
        </p:spPr>
        <p:txBody>
          <a:bodyPr lIns="0"/>
          <a:lstStyle>
            <a:lvl1pPr>
              <a:lnSpc>
                <a:spcPct val="90000"/>
              </a:lnSpc>
              <a:defRPr lang="en-GB" sz="3638"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1" y="3462608"/>
            <a:ext cx="3095892"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7" y="1543981"/>
            <a:ext cx="6330405" cy="4518860"/>
          </a:xfrm>
          <a:prstGeom prst="rect">
            <a:avLst/>
          </a:prstGeom>
        </p:spPr>
        <p:txBody>
          <a:bodyPr/>
          <a:lstStyle>
            <a:lvl1pPr algn="l">
              <a:defRPr sz="1273">
                <a:solidFill>
                  <a:srgbClr val="282828"/>
                </a:solidFill>
                <a:latin typeface="Poppins" panose="00000500000000000000" pitchFamily="2" charset="0"/>
                <a:cs typeface="Poppins" panose="00000500000000000000" pitchFamily="2" charset="0"/>
              </a:defRPr>
            </a:lvl1pPr>
            <a:lvl2pPr algn="l">
              <a:defRPr sz="1273">
                <a:latin typeface="Poppins" panose="00000500000000000000" pitchFamily="2" charset="0"/>
                <a:cs typeface="Poppins" panose="00000500000000000000" pitchFamily="2" charset="0"/>
              </a:defRPr>
            </a:lvl2pPr>
            <a:lvl3pPr algn="l">
              <a:defRPr sz="1273">
                <a:latin typeface="Poppins" panose="00000500000000000000" pitchFamily="2" charset="0"/>
                <a:cs typeface="Poppins" panose="00000500000000000000" pitchFamily="2" charset="0"/>
              </a:defRPr>
            </a:lvl3pPr>
            <a:lvl4pPr algn="l">
              <a:defRPr sz="1273">
                <a:latin typeface="Poppins" panose="00000500000000000000" pitchFamily="2" charset="0"/>
                <a:cs typeface="Poppins" panose="00000500000000000000" pitchFamily="2" charset="0"/>
              </a:defRPr>
            </a:lvl4pPr>
            <a:lvl5pPr algn="l">
              <a:defRPr sz="1273">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5" y="1543981"/>
            <a:ext cx="420575" cy="433592"/>
          </a:xfrm>
          <a:prstGeom prst="rect">
            <a:avLst/>
          </a:prstGeom>
        </p:spPr>
        <p:txBody>
          <a:bodyPr/>
          <a:lstStyle/>
          <a:p>
            <a:endParaRPr lang="en-GB" dirty="0"/>
          </a:p>
        </p:txBody>
      </p:sp>
    </p:spTree>
    <p:extLst>
      <p:ext uri="{BB962C8B-B14F-4D97-AF65-F5344CB8AC3E}">
        <p14:creationId xmlns:p14="http://schemas.microsoft.com/office/powerpoint/2010/main" val="727357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duced 30% heading">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1" y="1303444"/>
            <a:ext cx="4020039" cy="5554556"/>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471705"/>
            <a:ext cx="8686980" cy="281937"/>
          </a:xfrm>
          <a:prstGeom prst="rect">
            <a:avLst/>
          </a:prstGeom>
        </p:spPr>
        <p:txBody>
          <a:bodyPr vert="horz" wrap="square" lIns="0" tIns="11430" rIns="0" bIns="0" rtlCol="0">
            <a:spAutoFit/>
          </a:bodyPr>
          <a:lstStyle>
            <a:lvl1pPr>
              <a:lnSpc>
                <a:spcPct val="90000"/>
              </a:lnSpc>
              <a:defRPr lang="en-US" sz="1637"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716700"/>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376170"/>
            <a:ext cx="3095892" cy="757275"/>
          </a:xfrm>
          <a:prstGeom prst="rect">
            <a:avLst/>
          </a:prstGeom>
        </p:spPr>
        <p:txBody>
          <a:bodyPr lIns="0"/>
          <a:lstStyle>
            <a:lvl1pPr>
              <a:lnSpc>
                <a:spcPct val="90000"/>
              </a:lnSpc>
              <a:defRPr lang="en-GB" sz="3638"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1" y="3336586"/>
            <a:ext cx="3095892" cy="174087"/>
          </a:xfrm>
          <a:prstGeom prst="rect">
            <a:avLst/>
          </a:prstGeom>
        </p:spPr>
        <p:txBody>
          <a:bodyPr vert="horz" wrap="square" lIns="0" tIns="16510" rIns="0" bIns="0" rtlCol="0">
            <a:spAutoFit/>
          </a:bodyPr>
          <a:lstStyle>
            <a:lvl1pPr>
              <a:defRPr lang="en-US" sz="1023" spc="-14"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7" y="1497774"/>
            <a:ext cx="6330405" cy="4518860"/>
          </a:xfrm>
          <a:prstGeom prst="rect">
            <a:avLst/>
          </a:prstGeom>
        </p:spPr>
        <p:txBody>
          <a:bodyPr/>
          <a:lstStyle>
            <a:lvl1pPr algn="l">
              <a:defRPr sz="1273">
                <a:solidFill>
                  <a:srgbClr val="282828"/>
                </a:solidFill>
                <a:latin typeface="Poppins" panose="00000500000000000000" pitchFamily="2" charset="0"/>
                <a:cs typeface="Poppins" panose="00000500000000000000" pitchFamily="2" charset="0"/>
              </a:defRPr>
            </a:lvl1pPr>
            <a:lvl2pPr algn="l">
              <a:defRPr sz="1273">
                <a:latin typeface="Poppins" panose="00000500000000000000" pitchFamily="2" charset="0"/>
                <a:cs typeface="Poppins" panose="00000500000000000000" pitchFamily="2" charset="0"/>
              </a:defRPr>
            </a:lvl2pPr>
            <a:lvl3pPr algn="l">
              <a:defRPr sz="1273">
                <a:latin typeface="Poppins" panose="00000500000000000000" pitchFamily="2" charset="0"/>
                <a:cs typeface="Poppins" panose="00000500000000000000" pitchFamily="2" charset="0"/>
              </a:defRPr>
            </a:lvl3pPr>
            <a:lvl4pPr algn="l">
              <a:defRPr sz="1273">
                <a:latin typeface="Poppins" panose="00000500000000000000" pitchFamily="2" charset="0"/>
                <a:cs typeface="Poppins" panose="00000500000000000000" pitchFamily="2" charset="0"/>
              </a:defRPr>
            </a:lvl4pPr>
            <a:lvl5pPr algn="l">
              <a:defRPr sz="1273">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5" y="1497774"/>
            <a:ext cx="420575" cy="433592"/>
          </a:xfrm>
          <a:prstGeom prst="rect">
            <a:avLst/>
          </a:prstGeom>
        </p:spPr>
        <p:txBody>
          <a:bodyPr/>
          <a:lstStyle/>
          <a:p>
            <a:endParaRPr lang="en-GB" dirty="0"/>
          </a:p>
        </p:txBody>
      </p:sp>
      <p:pic>
        <p:nvPicPr>
          <p:cNvPr id="4" name="Picture 3">
            <a:extLst>
              <a:ext uri="{FF2B5EF4-FFF2-40B4-BE49-F238E27FC236}">
                <a16:creationId xmlns:a16="http://schemas.microsoft.com/office/drawing/2014/main" id="{9EC3D6FF-3186-B41F-4554-C4108EF46D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1460119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plit thirds 1">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1" y="0"/>
            <a:ext cx="4020039"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20" y="874974"/>
            <a:ext cx="2929843" cy="602537"/>
          </a:xfrm>
          <a:prstGeom prst="rect">
            <a:avLst/>
          </a:prstGeom>
        </p:spPr>
        <p:txBody>
          <a:bodyPr vert="horz" wrap="square" lIns="0" tIns="11430" rIns="0" bIns="0" rtlCol="0">
            <a:spAutoFit/>
          </a:bodyPr>
          <a:lstStyle>
            <a:lvl1pPr>
              <a:lnSpc>
                <a:spcPct val="90000"/>
              </a:lnSpc>
              <a:defRPr lang="en-US" sz="1751" b="1" spc="-34"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842723"/>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502193"/>
            <a:ext cx="3095892" cy="757275"/>
          </a:xfrm>
          <a:prstGeom prst="rect">
            <a:avLst/>
          </a:prstGeom>
        </p:spPr>
        <p:txBody>
          <a:bodyPr lIns="0"/>
          <a:lstStyle>
            <a:lvl1pPr>
              <a:lnSpc>
                <a:spcPct val="90000"/>
              </a:lnSpc>
              <a:defRPr lang="en-GB" sz="3638"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1" y="3462608"/>
            <a:ext cx="3095892"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28282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7" y="1543981"/>
            <a:ext cx="6330405" cy="4518860"/>
          </a:xfrm>
          <a:prstGeom prst="rect">
            <a:avLst/>
          </a:prstGeom>
        </p:spPr>
        <p:txBody>
          <a:bodyPr/>
          <a:lstStyle>
            <a:lvl1pPr algn="l">
              <a:defRPr sz="1273">
                <a:solidFill>
                  <a:srgbClr val="282828"/>
                </a:solidFill>
                <a:latin typeface="Poppins" panose="00000500000000000000" pitchFamily="2" charset="0"/>
                <a:cs typeface="Poppins" panose="00000500000000000000" pitchFamily="2" charset="0"/>
              </a:defRPr>
            </a:lvl1pPr>
            <a:lvl2pPr algn="l">
              <a:defRPr sz="1273">
                <a:latin typeface="Poppins" panose="00000500000000000000" pitchFamily="2" charset="0"/>
                <a:cs typeface="Poppins" panose="00000500000000000000" pitchFamily="2" charset="0"/>
              </a:defRPr>
            </a:lvl2pPr>
            <a:lvl3pPr algn="l">
              <a:defRPr sz="1273">
                <a:latin typeface="Poppins" panose="00000500000000000000" pitchFamily="2" charset="0"/>
                <a:cs typeface="Poppins" panose="00000500000000000000" pitchFamily="2" charset="0"/>
              </a:defRPr>
            </a:lvl3pPr>
            <a:lvl4pPr algn="l">
              <a:defRPr sz="1273">
                <a:latin typeface="Poppins" panose="00000500000000000000" pitchFamily="2" charset="0"/>
                <a:cs typeface="Poppins" panose="00000500000000000000" pitchFamily="2" charset="0"/>
              </a:defRPr>
            </a:lvl4pPr>
            <a:lvl5pPr algn="l">
              <a:defRPr sz="1273">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5" y="1543981"/>
            <a:ext cx="420575" cy="433592"/>
          </a:xfrm>
          <a:prstGeom prst="rect">
            <a:avLst/>
          </a:prstGeom>
        </p:spPr>
        <p:txBody>
          <a:bodyPr/>
          <a:lstStyle/>
          <a:p>
            <a:endParaRPr lang="en-GB" dirty="0"/>
          </a:p>
        </p:txBody>
      </p:sp>
    </p:spTree>
    <p:extLst>
      <p:ext uri="{BB962C8B-B14F-4D97-AF65-F5344CB8AC3E}">
        <p14:creationId xmlns:p14="http://schemas.microsoft.com/office/powerpoint/2010/main" val="40984375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reduced 30% heading">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a:off x="1" y="1303444"/>
            <a:ext cx="4020039" cy="5554556"/>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19" y="471705"/>
            <a:ext cx="8686980" cy="281937"/>
          </a:xfrm>
          <a:prstGeom prst="rect">
            <a:avLst/>
          </a:prstGeom>
        </p:spPr>
        <p:txBody>
          <a:bodyPr vert="horz" wrap="square" lIns="0" tIns="11430" rIns="0" bIns="0" rtlCol="0">
            <a:spAutoFit/>
          </a:bodyPr>
          <a:lstStyle>
            <a:lvl1pPr>
              <a:lnSpc>
                <a:spcPct val="90000"/>
              </a:lnSpc>
              <a:defRPr lang="en-US" sz="1637"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716700"/>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376170"/>
            <a:ext cx="3095892" cy="757275"/>
          </a:xfrm>
          <a:prstGeom prst="rect">
            <a:avLst/>
          </a:prstGeom>
        </p:spPr>
        <p:txBody>
          <a:bodyPr lIns="0"/>
          <a:lstStyle>
            <a:lvl1pPr>
              <a:lnSpc>
                <a:spcPct val="90000"/>
              </a:lnSpc>
              <a:defRPr lang="en-GB" sz="3638"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1" y="3336586"/>
            <a:ext cx="3095892" cy="174087"/>
          </a:xfrm>
          <a:prstGeom prst="rect">
            <a:avLst/>
          </a:prstGeom>
        </p:spPr>
        <p:txBody>
          <a:bodyPr vert="horz" wrap="square" lIns="0" tIns="16510" rIns="0" bIns="0" rtlCol="0">
            <a:spAutoFit/>
          </a:bodyPr>
          <a:lstStyle>
            <a:lvl1pPr>
              <a:defRPr lang="en-US" sz="1023" spc="-14" smtClean="0">
                <a:solidFill>
                  <a:srgbClr val="FFFFFF"/>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282828"/>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7" y="1497774"/>
            <a:ext cx="6330405" cy="4518860"/>
          </a:xfrm>
          <a:prstGeom prst="rect">
            <a:avLst/>
          </a:prstGeom>
        </p:spPr>
        <p:txBody>
          <a:bodyPr/>
          <a:lstStyle>
            <a:lvl1pPr algn="l">
              <a:defRPr sz="1273">
                <a:solidFill>
                  <a:srgbClr val="282828"/>
                </a:solidFill>
                <a:latin typeface="Poppins" panose="00000500000000000000" pitchFamily="2" charset="0"/>
                <a:cs typeface="Poppins" panose="00000500000000000000" pitchFamily="2" charset="0"/>
              </a:defRPr>
            </a:lvl1pPr>
            <a:lvl2pPr algn="l">
              <a:defRPr sz="1273">
                <a:latin typeface="Poppins" panose="00000500000000000000" pitchFamily="2" charset="0"/>
                <a:cs typeface="Poppins" panose="00000500000000000000" pitchFamily="2" charset="0"/>
              </a:defRPr>
            </a:lvl2pPr>
            <a:lvl3pPr algn="l">
              <a:defRPr sz="1273">
                <a:latin typeface="Poppins" panose="00000500000000000000" pitchFamily="2" charset="0"/>
                <a:cs typeface="Poppins" panose="00000500000000000000" pitchFamily="2" charset="0"/>
              </a:defRPr>
            </a:lvl3pPr>
            <a:lvl4pPr algn="l">
              <a:defRPr sz="1273">
                <a:latin typeface="Poppins" panose="00000500000000000000" pitchFamily="2" charset="0"/>
                <a:cs typeface="Poppins" panose="00000500000000000000" pitchFamily="2" charset="0"/>
              </a:defRPr>
            </a:lvl4pPr>
            <a:lvl5pPr algn="l">
              <a:defRPr sz="1273">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5" y="1497774"/>
            <a:ext cx="420575" cy="433592"/>
          </a:xfrm>
          <a:prstGeom prst="rect">
            <a:avLst/>
          </a:prstGeom>
        </p:spPr>
        <p:txBody>
          <a:bodyPr/>
          <a:lstStyle/>
          <a:p>
            <a:endParaRPr lang="en-GB" dirty="0"/>
          </a:p>
        </p:txBody>
      </p:sp>
      <p:pic>
        <p:nvPicPr>
          <p:cNvPr id="4" name="Picture 3">
            <a:extLst>
              <a:ext uri="{FF2B5EF4-FFF2-40B4-BE49-F238E27FC236}">
                <a16:creationId xmlns:a16="http://schemas.microsoft.com/office/drawing/2014/main" id="{9EC3D6FF-3186-B41F-4554-C4108EF46D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0924852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plit thirds 1">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flipH="1">
            <a:off x="4020040" y="0"/>
            <a:ext cx="8171961" cy="6858000"/>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20" y="748952"/>
            <a:ext cx="2929843" cy="602537"/>
          </a:xfrm>
          <a:prstGeom prst="rect">
            <a:avLst/>
          </a:prstGeom>
        </p:spPr>
        <p:txBody>
          <a:bodyPr vert="horz" wrap="square" lIns="0" tIns="11430" rIns="0" bIns="0" rtlCol="0">
            <a:spAutoFit/>
          </a:bodyPr>
          <a:lstStyle>
            <a:lvl1pPr>
              <a:lnSpc>
                <a:spcPct val="90000"/>
              </a:lnSpc>
              <a:defRPr lang="en-US" sz="1751" b="1" spc="-34" smtClean="0">
                <a:solidFill>
                  <a:srgbClr val="38373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716700"/>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376170"/>
            <a:ext cx="3095892" cy="757275"/>
          </a:xfrm>
          <a:prstGeom prst="rect">
            <a:avLst/>
          </a:prstGeom>
        </p:spPr>
        <p:txBody>
          <a:bodyPr lIns="0"/>
          <a:lstStyle>
            <a:lvl1pPr>
              <a:lnSpc>
                <a:spcPct val="90000"/>
              </a:lnSpc>
              <a:defRPr lang="en-GB" sz="3638"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1" y="3336586"/>
            <a:ext cx="3095892" cy="174087"/>
          </a:xfrm>
          <a:prstGeom prst="rect">
            <a:avLst/>
          </a:prstGeom>
        </p:spPr>
        <p:txBody>
          <a:bodyPr vert="horz" wrap="square" lIns="0" tIns="16510" rIns="0" bIns="0" rtlCol="0">
            <a:spAutoFit/>
          </a:bodyPr>
          <a:lstStyle>
            <a:lvl1pPr>
              <a:defRPr lang="en-US" sz="1023" spc="-14" smtClean="0">
                <a:solidFill>
                  <a:srgbClr val="38373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7" y="1543981"/>
            <a:ext cx="6330405" cy="4518860"/>
          </a:xfrm>
          <a:prstGeom prst="rect">
            <a:avLst/>
          </a:prstGeom>
        </p:spPr>
        <p:txBody>
          <a:bodyPr/>
          <a:lstStyle>
            <a:lvl1pPr algn="l">
              <a:defRPr sz="1273">
                <a:solidFill>
                  <a:srgbClr val="FFFFFF"/>
                </a:solidFill>
                <a:latin typeface="Poppins" panose="00000500000000000000" pitchFamily="2" charset="0"/>
                <a:cs typeface="Poppins" panose="00000500000000000000" pitchFamily="2" charset="0"/>
              </a:defRPr>
            </a:lvl1pPr>
            <a:lvl2pPr algn="l">
              <a:defRPr sz="1273">
                <a:latin typeface="Poppins" panose="00000500000000000000" pitchFamily="2" charset="0"/>
                <a:cs typeface="Poppins" panose="00000500000000000000" pitchFamily="2" charset="0"/>
              </a:defRPr>
            </a:lvl2pPr>
            <a:lvl3pPr algn="l">
              <a:defRPr sz="1273">
                <a:latin typeface="Poppins" panose="00000500000000000000" pitchFamily="2" charset="0"/>
                <a:cs typeface="Poppins" panose="00000500000000000000" pitchFamily="2" charset="0"/>
              </a:defRPr>
            </a:lvl3pPr>
            <a:lvl4pPr algn="l">
              <a:defRPr sz="1273">
                <a:latin typeface="Poppins" panose="00000500000000000000" pitchFamily="2" charset="0"/>
                <a:cs typeface="Poppins" panose="00000500000000000000" pitchFamily="2" charset="0"/>
              </a:defRPr>
            </a:lvl4pPr>
            <a:lvl5pPr algn="l">
              <a:defRPr sz="1273">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5" y="1543981"/>
            <a:ext cx="420575" cy="433592"/>
          </a:xfrm>
          <a:prstGeom prst="rect">
            <a:avLst/>
          </a:prstGeom>
        </p:spPr>
        <p:txBody>
          <a:bodyPr/>
          <a:lstStyle/>
          <a:p>
            <a:endParaRPr lang="en-GB" dirty="0"/>
          </a:p>
        </p:txBody>
      </p:sp>
      <p:pic>
        <p:nvPicPr>
          <p:cNvPr id="4" name="Picture 3">
            <a:extLst>
              <a:ext uri="{FF2B5EF4-FFF2-40B4-BE49-F238E27FC236}">
                <a16:creationId xmlns:a16="http://schemas.microsoft.com/office/drawing/2014/main" id="{39D1C77A-94C3-3CFA-A579-6E7B4279B97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8515938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ide heading 70%">
    <p:bg>
      <p:bgPr>
        <a:solidFill>
          <a:srgbClr val="FFFFFF"/>
        </a:solidFill>
        <a:effectLst/>
      </p:bgPr>
    </p:bg>
    <p:spTree>
      <p:nvGrpSpPr>
        <p:cNvPr id="1" name=""/>
        <p:cNvGrpSpPr/>
        <p:nvPr/>
      </p:nvGrpSpPr>
      <p:grpSpPr>
        <a:xfrm>
          <a:off x="0" y="0"/>
          <a:ext cx="0" cy="0"/>
          <a:chOff x="0" y="0"/>
          <a:chExt cx="0" cy="0"/>
        </a:xfrm>
      </p:grpSpPr>
      <p:sp>
        <p:nvSpPr>
          <p:cNvPr id="3" name="white right half">
            <a:extLst>
              <a:ext uri="{FF2B5EF4-FFF2-40B4-BE49-F238E27FC236}">
                <a16:creationId xmlns:a16="http://schemas.microsoft.com/office/drawing/2014/main" id="{32BBB788-5DF7-952A-7B47-4CF9692A7829}"/>
              </a:ext>
            </a:extLst>
          </p:cNvPr>
          <p:cNvSpPr/>
          <p:nvPr userDrawn="1"/>
        </p:nvSpPr>
        <p:spPr>
          <a:xfrm flipH="1">
            <a:off x="4020040" y="1303443"/>
            <a:ext cx="8171961" cy="5554556"/>
          </a:xfrm>
          <a:custGeom>
            <a:avLst/>
            <a:gdLst/>
            <a:ahLst/>
            <a:cxnLst/>
            <a:rect l="l" t="t" r="r" b="b"/>
            <a:pathLst>
              <a:path w="10052050" h="11308715">
                <a:moveTo>
                  <a:pt x="10052039" y="0"/>
                </a:moveTo>
                <a:lnTo>
                  <a:pt x="0" y="0"/>
                </a:lnTo>
                <a:lnTo>
                  <a:pt x="0" y="11308556"/>
                </a:lnTo>
                <a:lnTo>
                  <a:pt x="10052039" y="11308556"/>
                </a:lnTo>
                <a:lnTo>
                  <a:pt x="10052039" y="0"/>
                </a:lnTo>
                <a:close/>
              </a:path>
            </a:pathLst>
          </a:custGeom>
          <a:solidFill>
            <a:srgbClr val="282828"/>
          </a:solidFill>
        </p:spPr>
        <p:txBody>
          <a:bodyPr wrap="square" lIns="0" tIns="0" rIns="0" bIns="0" rtlCol="0"/>
          <a:lstStyle/>
          <a:p>
            <a:endParaRPr sz="819" u="sng" dirty="0"/>
          </a:p>
        </p:txBody>
      </p:sp>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51120" y="471705"/>
            <a:ext cx="9842163" cy="281937"/>
          </a:xfrm>
          <a:prstGeom prst="rect">
            <a:avLst/>
          </a:prstGeom>
        </p:spPr>
        <p:txBody>
          <a:bodyPr vert="horz" wrap="square" lIns="0" tIns="11430" rIns="0" bIns="0" rtlCol="0">
            <a:spAutoFit/>
          </a:bodyPr>
          <a:lstStyle>
            <a:lvl1pPr>
              <a:lnSpc>
                <a:spcPct val="90000"/>
              </a:lnSpc>
              <a:defRPr lang="en-US" sz="1637"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text styles</a:t>
            </a:r>
            <a:endParaRPr lang="en-GB"/>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59348" y="1488276"/>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51119" y="2147745"/>
            <a:ext cx="3095892" cy="757275"/>
          </a:xfrm>
          <a:prstGeom prst="rect">
            <a:avLst/>
          </a:prstGeom>
        </p:spPr>
        <p:txBody>
          <a:bodyPr lIns="0"/>
          <a:lstStyle>
            <a:lvl1pPr>
              <a:lnSpc>
                <a:spcPct val="90000"/>
              </a:lnSpc>
              <a:defRPr lang="en-GB" sz="3638"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51121" y="3108161"/>
            <a:ext cx="3095892" cy="174087"/>
          </a:xfrm>
          <a:prstGeom prst="rect">
            <a:avLst/>
          </a:prstGeom>
        </p:spPr>
        <p:txBody>
          <a:bodyPr vert="horz" wrap="square" lIns="0" tIns="16510" rIns="0" bIns="0" rtlCol="0">
            <a:spAutoFit/>
          </a:bodyPr>
          <a:lstStyle>
            <a:lvl1pPr>
              <a:defRPr lang="en-US" sz="1023" spc="-14" smtClean="0">
                <a:solidFill>
                  <a:srgbClr val="282828"/>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23" name="Text Placeholder 22">
            <a:extLst>
              <a:ext uri="{FF2B5EF4-FFF2-40B4-BE49-F238E27FC236}">
                <a16:creationId xmlns:a16="http://schemas.microsoft.com/office/drawing/2014/main" id="{4ABBB46D-BA4B-37ED-7CF0-64BB87E2ABAF}"/>
              </a:ext>
            </a:extLst>
          </p:cNvPr>
          <p:cNvSpPr>
            <a:spLocks noGrp="1"/>
          </p:cNvSpPr>
          <p:nvPr>
            <p:ph type="body" sz="quarter" idx="26"/>
          </p:nvPr>
        </p:nvSpPr>
        <p:spPr>
          <a:xfrm>
            <a:off x="5125647" y="1543981"/>
            <a:ext cx="6330405" cy="4518860"/>
          </a:xfrm>
          <a:prstGeom prst="rect">
            <a:avLst/>
          </a:prstGeom>
        </p:spPr>
        <p:txBody>
          <a:bodyPr/>
          <a:lstStyle>
            <a:lvl1pPr algn="l">
              <a:defRPr sz="1273">
                <a:solidFill>
                  <a:srgbClr val="FFFFFF"/>
                </a:solidFill>
                <a:latin typeface="Poppins" panose="00000500000000000000" pitchFamily="2" charset="0"/>
                <a:cs typeface="Poppins" panose="00000500000000000000" pitchFamily="2" charset="0"/>
              </a:defRPr>
            </a:lvl1pPr>
            <a:lvl2pPr algn="l">
              <a:defRPr sz="1273">
                <a:latin typeface="Poppins" panose="00000500000000000000" pitchFamily="2" charset="0"/>
                <a:cs typeface="Poppins" panose="00000500000000000000" pitchFamily="2" charset="0"/>
              </a:defRPr>
            </a:lvl2pPr>
            <a:lvl3pPr algn="l">
              <a:defRPr sz="1273">
                <a:latin typeface="Poppins" panose="00000500000000000000" pitchFamily="2" charset="0"/>
                <a:cs typeface="Poppins" panose="00000500000000000000" pitchFamily="2" charset="0"/>
              </a:defRPr>
            </a:lvl3pPr>
            <a:lvl4pPr algn="l">
              <a:defRPr sz="1273">
                <a:latin typeface="Poppins" panose="00000500000000000000" pitchFamily="2" charset="0"/>
                <a:cs typeface="Poppins" panose="00000500000000000000" pitchFamily="2" charset="0"/>
              </a:defRPr>
            </a:lvl4pPr>
            <a:lvl5pPr algn="l">
              <a:defRPr sz="1273">
                <a:latin typeface="Poppins" panose="00000500000000000000" pitchFamily="2" charset="0"/>
                <a:cs typeface="Poppins" panose="00000500000000000000" pitchFamily="2" charset="0"/>
              </a:defRPr>
            </a:lvl5pPr>
          </a:lstStyle>
          <a:p>
            <a:pPr lvl="0"/>
            <a:r>
              <a:rPr lang="en-US"/>
              <a:t>Click to edit Master text styles</a:t>
            </a:r>
          </a:p>
        </p:txBody>
      </p:sp>
      <p:sp>
        <p:nvSpPr>
          <p:cNvPr id="24" name="Picture Placeholder 34">
            <a:extLst>
              <a:ext uri="{FF2B5EF4-FFF2-40B4-BE49-F238E27FC236}">
                <a16:creationId xmlns:a16="http://schemas.microsoft.com/office/drawing/2014/main" id="{B7A621B6-BCAE-66B0-AB24-7D02B0B4DBDC}"/>
              </a:ext>
            </a:extLst>
          </p:cNvPr>
          <p:cNvSpPr>
            <a:spLocks noGrp="1"/>
          </p:cNvSpPr>
          <p:nvPr>
            <p:ph type="pic" sz="quarter" idx="19"/>
          </p:nvPr>
        </p:nvSpPr>
        <p:spPr>
          <a:xfrm>
            <a:off x="4478745" y="1543981"/>
            <a:ext cx="420575" cy="433592"/>
          </a:xfrm>
          <a:prstGeom prst="rect">
            <a:avLst/>
          </a:prstGeom>
        </p:spPr>
        <p:txBody>
          <a:bodyPr/>
          <a:lstStyle/>
          <a:p>
            <a:endParaRPr lang="en-GB" dirty="0"/>
          </a:p>
        </p:txBody>
      </p:sp>
    </p:spTree>
    <p:extLst>
      <p:ext uri="{BB962C8B-B14F-4D97-AF65-F5344CB8AC3E}">
        <p14:creationId xmlns:p14="http://schemas.microsoft.com/office/powerpoint/2010/main" val="29736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11/23/2023</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67836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lide Split 3rds">
    <p:spTree>
      <p:nvGrpSpPr>
        <p:cNvPr id="1" name=""/>
        <p:cNvGrpSpPr/>
        <p:nvPr/>
      </p:nvGrpSpPr>
      <p:grpSpPr>
        <a:xfrm>
          <a:off x="0" y="0"/>
          <a:ext cx="0" cy="0"/>
          <a:chOff x="0" y="0"/>
          <a:chExt cx="0" cy="0"/>
        </a:xfrm>
      </p:grpSpPr>
      <p:sp>
        <p:nvSpPr>
          <p:cNvPr id="5" name="Text Placeholder 30">
            <a:extLst>
              <a:ext uri="{FF2B5EF4-FFF2-40B4-BE49-F238E27FC236}">
                <a16:creationId xmlns:a16="http://schemas.microsoft.com/office/drawing/2014/main" id="{F7786B9F-85AE-E991-FE67-DD3CE75C380A}"/>
              </a:ext>
            </a:extLst>
          </p:cNvPr>
          <p:cNvSpPr>
            <a:spLocks noGrp="1"/>
          </p:cNvSpPr>
          <p:nvPr>
            <p:ph type="body" sz="quarter" idx="17"/>
          </p:nvPr>
        </p:nvSpPr>
        <p:spPr>
          <a:xfrm>
            <a:off x="578547" y="425496"/>
            <a:ext cx="9260248" cy="300788"/>
          </a:xfrm>
          <a:prstGeom prst="rect">
            <a:avLst/>
          </a:prstGeom>
        </p:spPr>
        <p:txBody>
          <a:bodyPr vert="horz" wrap="square" lIns="0" tIns="11430" rIns="0" bIns="0" rtlCol="0">
            <a:spAutoFit/>
          </a:bodyPr>
          <a:lstStyle>
            <a:lvl1pPr>
              <a:lnSpc>
                <a:spcPct val="90000"/>
              </a:lnSpc>
              <a:defRPr lang="en-US" sz="1751" b="1" spc="-34"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text styles</a:t>
            </a:r>
            <a:endParaRPr lang="en-GB"/>
          </a:p>
        </p:txBody>
      </p:sp>
      <p:sp>
        <p:nvSpPr>
          <p:cNvPr id="6" name="Picture Placeholder 34">
            <a:extLst>
              <a:ext uri="{FF2B5EF4-FFF2-40B4-BE49-F238E27FC236}">
                <a16:creationId xmlns:a16="http://schemas.microsoft.com/office/drawing/2014/main" id="{DC5BEAB2-73F1-56F5-9BB7-E751B82ACB37}"/>
              </a:ext>
            </a:extLst>
          </p:cNvPr>
          <p:cNvSpPr>
            <a:spLocks noGrp="1"/>
          </p:cNvSpPr>
          <p:nvPr>
            <p:ph type="pic" sz="quarter" idx="19"/>
          </p:nvPr>
        </p:nvSpPr>
        <p:spPr>
          <a:xfrm>
            <a:off x="4587033" y="1488420"/>
            <a:ext cx="482096" cy="480723"/>
          </a:xfrm>
          <a:prstGeom prst="rect">
            <a:avLst/>
          </a:prstGeom>
        </p:spPr>
        <p:txBody>
          <a:bodyPr/>
          <a:lstStyle/>
          <a:p>
            <a:endParaRPr lang="en-GB" dirty="0"/>
          </a:p>
        </p:txBody>
      </p:sp>
      <p:sp>
        <p:nvSpPr>
          <p:cNvPr id="11" name="object 22">
            <a:extLst>
              <a:ext uri="{FF2B5EF4-FFF2-40B4-BE49-F238E27FC236}">
                <a16:creationId xmlns:a16="http://schemas.microsoft.com/office/drawing/2014/main" id="{77962CF2-7588-4AEE-CD69-01B35EA39757}"/>
              </a:ext>
            </a:extLst>
          </p:cNvPr>
          <p:cNvSpPr/>
          <p:nvPr userDrawn="1"/>
        </p:nvSpPr>
        <p:spPr>
          <a:xfrm>
            <a:off x="4201350" y="3222661"/>
            <a:ext cx="27724" cy="3025013"/>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819" dirty="0"/>
          </a:p>
        </p:txBody>
      </p:sp>
      <p:sp>
        <p:nvSpPr>
          <p:cNvPr id="12" name="object 23">
            <a:extLst>
              <a:ext uri="{FF2B5EF4-FFF2-40B4-BE49-F238E27FC236}">
                <a16:creationId xmlns:a16="http://schemas.microsoft.com/office/drawing/2014/main" id="{059319C1-AB9B-850E-AB08-B860A80A7B69}"/>
              </a:ext>
            </a:extLst>
          </p:cNvPr>
          <p:cNvSpPr/>
          <p:nvPr userDrawn="1"/>
        </p:nvSpPr>
        <p:spPr>
          <a:xfrm flipH="1">
            <a:off x="7824295" y="3222661"/>
            <a:ext cx="27724" cy="3025013"/>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819" dirty="0"/>
          </a:p>
        </p:txBody>
      </p:sp>
      <p:sp>
        <p:nvSpPr>
          <p:cNvPr id="13" name="Picture Placeholder 34">
            <a:extLst>
              <a:ext uri="{FF2B5EF4-FFF2-40B4-BE49-F238E27FC236}">
                <a16:creationId xmlns:a16="http://schemas.microsoft.com/office/drawing/2014/main" id="{B44F86F6-B8FB-FF2A-B2FC-B540F3ADB7D2}"/>
              </a:ext>
            </a:extLst>
          </p:cNvPr>
          <p:cNvSpPr>
            <a:spLocks noGrp="1"/>
          </p:cNvSpPr>
          <p:nvPr>
            <p:ph type="pic" sz="quarter" idx="21"/>
          </p:nvPr>
        </p:nvSpPr>
        <p:spPr>
          <a:xfrm>
            <a:off x="8262416" y="1488348"/>
            <a:ext cx="482096" cy="480723"/>
          </a:xfrm>
          <a:prstGeom prst="rect">
            <a:avLst/>
          </a:prstGeom>
        </p:spPr>
        <p:txBody>
          <a:bodyPr/>
          <a:lstStyle/>
          <a:p>
            <a:endParaRPr lang="en-GB" dirty="0"/>
          </a:p>
        </p:txBody>
      </p:sp>
      <p:sp>
        <p:nvSpPr>
          <p:cNvPr id="14" name="Picture Placeholder 34">
            <a:extLst>
              <a:ext uri="{FF2B5EF4-FFF2-40B4-BE49-F238E27FC236}">
                <a16:creationId xmlns:a16="http://schemas.microsoft.com/office/drawing/2014/main" id="{9402EBB7-C7AA-6EDC-E598-8A85D7DCFE2F}"/>
              </a:ext>
            </a:extLst>
          </p:cNvPr>
          <p:cNvSpPr>
            <a:spLocks noGrp="1"/>
          </p:cNvSpPr>
          <p:nvPr>
            <p:ph type="pic" sz="quarter" idx="22"/>
          </p:nvPr>
        </p:nvSpPr>
        <p:spPr>
          <a:xfrm>
            <a:off x="586775" y="1488276"/>
            <a:ext cx="482096" cy="480723"/>
          </a:xfrm>
          <a:prstGeom prst="rect">
            <a:avLst/>
          </a:prstGeom>
        </p:spPr>
        <p:txBody>
          <a:bodyPr/>
          <a:lstStyle/>
          <a:p>
            <a:endParaRPr lang="en-GB"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78547" y="2147745"/>
            <a:ext cx="3325319" cy="757275"/>
          </a:xfrm>
          <a:prstGeom prst="rect">
            <a:avLst/>
          </a:prstGeom>
        </p:spPr>
        <p:txBody>
          <a:bodyPr lIns="0"/>
          <a:lstStyle>
            <a:lvl1pPr>
              <a:lnSpc>
                <a:spcPct val="90000"/>
              </a:lnSpc>
              <a:defRPr lang="en-GB" sz="4367"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6" name="Text Placeholder 8">
            <a:extLst>
              <a:ext uri="{FF2B5EF4-FFF2-40B4-BE49-F238E27FC236}">
                <a16:creationId xmlns:a16="http://schemas.microsoft.com/office/drawing/2014/main" id="{8B07D048-46E0-C377-57F3-F9C891BBA340}"/>
              </a:ext>
            </a:extLst>
          </p:cNvPr>
          <p:cNvSpPr>
            <a:spLocks noGrp="1"/>
          </p:cNvSpPr>
          <p:nvPr>
            <p:ph type="body" sz="quarter" idx="23" hasCustomPrompt="1"/>
          </p:nvPr>
        </p:nvSpPr>
        <p:spPr>
          <a:xfrm>
            <a:off x="4591490" y="2146648"/>
            <a:ext cx="2987421" cy="757275"/>
          </a:xfrm>
          <a:prstGeom prst="rect">
            <a:avLst/>
          </a:prstGeom>
        </p:spPr>
        <p:txBody>
          <a:bodyPr lIns="0"/>
          <a:lstStyle>
            <a:lvl1pPr>
              <a:lnSpc>
                <a:spcPct val="90000"/>
              </a:lnSpc>
              <a:defRPr lang="en-GB" sz="4367" b="1" i="0" spc="-64" dirty="0" smtClean="0">
                <a:gradFill flip="none" rotWithShape="1">
                  <a:gsLst>
                    <a:gs pos="0">
                      <a:srgbClr val="00DFD1"/>
                    </a:gs>
                    <a:gs pos="100000">
                      <a:srgbClr val="7E84FF"/>
                    </a:gs>
                  </a:gsLst>
                  <a:lin ang="0" scaled="1"/>
                  <a:tileRect/>
                </a:gradFill>
                <a:latin typeface="Poppins"/>
                <a:ea typeface="+mj-ea"/>
                <a:cs typeface="Poppins"/>
              </a:defRPr>
            </a:lvl1pPr>
          </a:lstStyle>
          <a:p>
            <a:pPr lvl="0"/>
            <a:r>
              <a:rPr lang="en-GB"/>
              <a:t>edit</a:t>
            </a:r>
          </a:p>
        </p:txBody>
      </p:sp>
      <p:sp>
        <p:nvSpPr>
          <p:cNvPr id="17" name="Text Placeholder 8">
            <a:extLst>
              <a:ext uri="{FF2B5EF4-FFF2-40B4-BE49-F238E27FC236}">
                <a16:creationId xmlns:a16="http://schemas.microsoft.com/office/drawing/2014/main" id="{63775215-2C2E-86FF-9488-A9C2EA852A6C}"/>
              </a:ext>
            </a:extLst>
          </p:cNvPr>
          <p:cNvSpPr>
            <a:spLocks noGrp="1"/>
          </p:cNvSpPr>
          <p:nvPr>
            <p:ph type="body" sz="quarter" idx="24" hasCustomPrompt="1"/>
          </p:nvPr>
        </p:nvSpPr>
        <p:spPr>
          <a:xfrm>
            <a:off x="8256389" y="2146648"/>
            <a:ext cx="2991276" cy="757275"/>
          </a:xfrm>
          <a:prstGeom prst="rect">
            <a:avLst/>
          </a:prstGeom>
        </p:spPr>
        <p:txBody>
          <a:bodyPr lIns="0"/>
          <a:lstStyle>
            <a:lvl1pPr>
              <a:lnSpc>
                <a:spcPct val="90000"/>
              </a:lnSpc>
              <a:defRPr lang="en-GB" sz="4367" b="1" i="0" spc="-64" dirty="0" smtClean="0">
                <a:gradFill flip="none" rotWithShape="1">
                  <a:gsLst>
                    <a:gs pos="60000">
                      <a:srgbClr val="FBB231"/>
                    </a:gs>
                    <a:gs pos="34000">
                      <a:srgbClr val="F03D32"/>
                    </a:gs>
                    <a:gs pos="0">
                      <a:srgbClr val="F03D32"/>
                    </a:gs>
                    <a:gs pos="100000">
                      <a:srgbClr val="FBB231"/>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78547" y="3200578"/>
            <a:ext cx="3325320"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19" name="Text Placeholder 37">
            <a:extLst>
              <a:ext uri="{FF2B5EF4-FFF2-40B4-BE49-F238E27FC236}">
                <a16:creationId xmlns:a16="http://schemas.microsoft.com/office/drawing/2014/main" id="{2A69C469-BF5C-284E-0F9D-2E649B58CBD1}"/>
              </a:ext>
            </a:extLst>
          </p:cNvPr>
          <p:cNvSpPr>
            <a:spLocks noGrp="1"/>
          </p:cNvSpPr>
          <p:nvPr>
            <p:ph type="body" sz="quarter" idx="26"/>
          </p:nvPr>
        </p:nvSpPr>
        <p:spPr>
          <a:xfrm>
            <a:off x="4593168" y="3200577"/>
            <a:ext cx="2987421"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0" name="Text Placeholder 37">
            <a:extLst>
              <a:ext uri="{FF2B5EF4-FFF2-40B4-BE49-F238E27FC236}">
                <a16:creationId xmlns:a16="http://schemas.microsoft.com/office/drawing/2014/main" id="{AE2FE266-D1F4-ACAE-9C3E-5C5EFEC4AB2D}"/>
              </a:ext>
            </a:extLst>
          </p:cNvPr>
          <p:cNvSpPr>
            <a:spLocks noGrp="1"/>
          </p:cNvSpPr>
          <p:nvPr>
            <p:ph type="body" sz="quarter" idx="27"/>
          </p:nvPr>
        </p:nvSpPr>
        <p:spPr>
          <a:xfrm>
            <a:off x="8260242" y="3200577"/>
            <a:ext cx="2987421"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 name="Holder 6">
            <a:extLst>
              <a:ext uri="{FF2B5EF4-FFF2-40B4-BE49-F238E27FC236}">
                <a16:creationId xmlns:a16="http://schemas.microsoft.com/office/drawing/2014/main" id="{F56793F3-5642-1794-3C84-F95CEFDD2262}"/>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3" name="Picture 2">
            <a:extLst>
              <a:ext uri="{FF2B5EF4-FFF2-40B4-BE49-F238E27FC236}">
                <a16:creationId xmlns:a16="http://schemas.microsoft.com/office/drawing/2014/main" id="{7A6AA2BD-F8A6-273A-C1CD-1061025AEB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31101644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Split 3rds small">
    <p:spTree>
      <p:nvGrpSpPr>
        <p:cNvPr id="1" name=""/>
        <p:cNvGrpSpPr/>
        <p:nvPr/>
      </p:nvGrpSpPr>
      <p:grpSpPr>
        <a:xfrm>
          <a:off x="0" y="0"/>
          <a:ext cx="0" cy="0"/>
          <a:chOff x="0" y="0"/>
          <a:chExt cx="0" cy="0"/>
        </a:xfrm>
      </p:grpSpPr>
      <p:sp>
        <p:nvSpPr>
          <p:cNvPr id="11" name="object 22">
            <a:extLst>
              <a:ext uri="{FF2B5EF4-FFF2-40B4-BE49-F238E27FC236}">
                <a16:creationId xmlns:a16="http://schemas.microsoft.com/office/drawing/2014/main" id="{77962CF2-7588-4AEE-CD69-01B35EA39757}"/>
              </a:ext>
            </a:extLst>
          </p:cNvPr>
          <p:cNvSpPr/>
          <p:nvPr userDrawn="1"/>
        </p:nvSpPr>
        <p:spPr>
          <a:xfrm flipH="1">
            <a:off x="4173622" y="3091623"/>
            <a:ext cx="46069" cy="3156051"/>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819" dirty="0"/>
          </a:p>
        </p:txBody>
      </p:sp>
      <p:sp>
        <p:nvSpPr>
          <p:cNvPr id="12" name="object 23">
            <a:extLst>
              <a:ext uri="{FF2B5EF4-FFF2-40B4-BE49-F238E27FC236}">
                <a16:creationId xmlns:a16="http://schemas.microsoft.com/office/drawing/2014/main" id="{059319C1-AB9B-850E-AB08-B860A80A7B69}"/>
              </a:ext>
            </a:extLst>
          </p:cNvPr>
          <p:cNvSpPr/>
          <p:nvPr userDrawn="1"/>
        </p:nvSpPr>
        <p:spPr>
          <a:xfrm>
            <a:off x="7852018" y="3091623"/>
            <a:ext cx="46069" cy="3156051"/>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819"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78547" y="1651483"/>
            <a:ext cx="3325319" cy="757275"/>
          </a:xfrm>
          <a:prstGeom prst="rect">
            <a:avLst/>
          </a:prstGeom>
        </p:spPr>
        <p:txBody>
          <a:bodyPr lIns="0"/>
          <a:lstStyle>
            <a:lvl1pPr>
              <a:lnSpc>
                <a:spcPct val="90000"/>
              </a:lnSpc>
              <a:defRPr lang="en-GB" sz="2729" b="1" i="0" spc="-64"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stStyle>
          <a:p>
            <a:pPr lvl="0"/>
            <a:r>
              <a:rPr lang="en-GB"/>
              <a:t>edit</a:t>
            </a:r>
          </a:p>
        </p:txBody>
      </p:sp>
      <p:sp>
        <p:nvSpPr>
          <p:cNvPr id="16" name="Text Placeholder 8">
            <a:extLst>
              <a:ext uri="{FF2B5EF4-FFF2-40B4-BE49-F238E27FC236}">
                <a16:creationId xmlns:a16="http://schemas.microsoft.com/office/drawing/2014/main" id="{8B07D048-46E0-C377-57F3-F9C891BBA340}"/>
              </a:ext>
            </a:extLst>
          </p:cNvPr>
          <p:cNvSpPr>
            <a:spLocks noGrp="1"/>
          </p:cNvSpPr>
          <p:nvPr>
            <p:ph type="body" sz="quarter" idx="23" hasCustomPrompt="1"/>
          </p:nvPr>
        </p:nvSpPr>
        <p:spPr>
          <a:xfrm>
            <a:off x="4591490" y="1650386"/>
            <a:ext cx="2987421" cy="757275"/>
          </a:xfrm>
          <a:prstGeom prst="rect">
            <a:avLst/>
          </a:prstGeom>
        </p:spPr>
        <p:txBody>
          <a:bodyPr lIns="0"/>
          <a:lstStyle>
            <a:lvl1pPr>
              <a:lnSpc>
                <a:spcPct val="90000"/>
              </a:lnSpc>
              <a:defRPr lang="en-GB" sz="2729" b="1" i="0" spc="-64" dirty="0" smtClean="0">
                <a:gradFill flip="none" rotWithShape="1">
                  <a:gsLst>
                    <a:gs pos="0">
                      <a:srgbClr val="00DFD1"/>
                    </a:gs>
                    <a:gs pos="100000">
                      <a:srgbClr val="7E84FF"/>
                    </a:gs>
                  </a:gsLst>
                  <a:lin ang="0" scaled="1"/>
                  <a:tileRect/>
                </a:gradFill>
                <a:latin typeface="Poppins"/>
                <a:ea typeface="+mj-ea"/>
                <a:cs typeface="Poppins"/>
              </a:defRPr>
            </a:lvl1pPr>
          </a:lstStyle>
          <a:p>
            <a:pPr lvl="0"/>
            <a:r>
              <a:rPr lang="en-GB"/>
              <a:t>edit</a:t>
            </a:r>
          </a:p>
        </p:txBody>
      </p:sp>
      <p:sp>
        <p:nvSpPr>
          <p:cNvPr id="17" name="Text Placeholder 8">
            <a:extLst>
              <a:ext uri="{FF2B5EF4-FFF2-40B4-BE49-F238E27FC236}">
                <a16:creationId xmlns:a16="http://schemas.microsoft.com/office/drawing/2014/main" id="{63775215-2C2E-86FF-9488-A9C2EA852A6C}"/>
              </a:ext>
            </a:extLst>
          </p:cNvPr>
          <p:cNvSpPr>
            <a:spLocks noGrp="1"/>
          </p:cNvSpPr>
          <p:nvPr>
            <p:ph type="body" sz="quarter" idx="24" hasCustomPrompt="1"/>
          </p:nvPr>
        </p:nvSpPr>
        <p:spPr>
          <a:xfrm>
            <a:off x="8256389" y="1650386"/>
            <a:ext cx="2991276" cy="757275"/>
          </a:xfrm>
          <a:prstGeom prst="rect">
            <a:avLst/>
          </a:prstGeom>
        </p:spPr>
        <p:txBody>
          <a:bodyPr lIns="0"/>
          <a:lstStyle>
            <a:lvl1pPr>
              <a:lnSpc>
                <a:spcPct val="90000"/>
              </a:lnSpc>
              <a:defRPr lang="en-GB" sz="2729" b="1" i="0" spc="-64" dirty="0" smtClean="0">
                <a:gradFill flip="none" rotWithShape="1">
                  <a:gsLst>
                    <a:gs pos="60000">
                      <a:srgbClr val="FBB231"/>
                    </a:gs>
                    <a:gs pos="34000">
                      <a:srgbClr val="F03D32"/>
                    </a:gs>
                    <a:gs pos="0">
                      <a:srgbClr val="F03D32"/>
                    </a:gs>
                    <a:gs pos="100000">
                      <a:srgbClr val="FBB231"/>
                    </a:gs>
                  </a:gsLst>
                  <a:lin ang="0" scaled="1"/>
                  <a:tileRect/>
                </a:gradFill>
                <a:latin typeface="Poppins"/>
                <a:ea typeface="+mj-ea"/>
                <a:cs typeface="Poppins"/>
              </a:defRPr>
            </a:lvl1pPr>
          </a:lstStyle>
          <a:p>
            <a:pPr lvl="0"/>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78547" y="2885472"/>
            <a:ext cx="3325320"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19" name="Text Placeholder 37">
            <a:extLst>
              <a:ext uri="{FF2B5EF4-FFF2-40B4-BE49-F238E27FC236}">
                <a16:creationId xmlns:a16="http://schemas.microsoft.com/office/drawing/2014/main" id="{2A69C469-BF5C-284E-0F9D-2E649B58CBD1}"/>
              </a:ext>
            </a:extLst>
          </p:cNvPr>
          <p:cNvSpPr>
            <a:spLocks noGrp="1"/>
          </p:cNvSpPr>
          <p:nvPr>
            <p:ph type="body" sz="quarter" idx="26"/>
          </p:nvPr>
        </p:nvSpPr>
        <p:spPr>
          <a:xfrm>
            <a:off x="4593168" y="2885471"/>
            <a:ext cx="2987421"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0" name="Text Placeholder 37">
            <a:extLst>
              <a:ext uri="{FF2B5EF4-FFF2-40B4-BE49-F238E27FC236}">
                <a16:creationId xmlns:a16="http://schemas.microsoft.com/office/drawing/2014/main" id="{AE2FE266-D1F4-ACAE-9C3E-5C5EFEC4AB2D}"/>
              </a:ext>
            </a:extLst>
          </p:cNvPr>
          <p:cNvSpPr>
            <a:spLocks noGrp="1"/>
          </p:cNvSpPr>
          <p:nvPr>
            <p:ph type="body" sz="quarter" idx="27"/>
          </p:nvPr>
        </p:nvSpPr>
        <p:spPr>
          <a:xfrm>
            <a:off x="8260242" y="2885471"/>
            <a:ext cx="2987421"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 name="Holder 6">
            <a:extLst>
              <a:ext uri="{FF2B5EF4-FFF2-40B4-BE49-F238E27FC236}">
                <a16:creationId xmlns:a16="http://schemas.microsoft.com/office/drawing/2014/main" id="{897FA7B8-C821-3168-971E-BA52C3BB6898}"/>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30">
            <a:extLst>
              <a:ext uri="{FF2B5EF4-FFF2-40B4-BE49-F238E27FC236}">
                <a16:creationId xmlns:a16="http://schemas.microsoft.com/office/drawing/2014/main" id="{6F62C715-83BD-A556-1C25-7C05CC2C6229}"/>
              </a:ext>
            </a:extLst>
          </p:cNvPr>
          <p:cNvSpPr>
            <a:spLocks noGrp="1"/>
          </p:cNvSpPr>
          <p:nvPr>
            <p:ph type="body" sz="quarter" idx="17"/>
          </p:nvPr>
        </p:nvSpPr>
        <p:spPr>
          <a:xfrm>
            <a:off x="578547" y="425496"/>
            <a:ext cx="9260248" cy="300788"/>
          </a:xfrm>
          <a:prstGeom prst="rect">
            <a:avLst/>
          </a:prstGeom>
        </p:spPr>
        <p:txBody>
          <a:bodyPr vert="horz" wrap="square" lIns="0" tIns="11430" rIns="0" bIns="0" rtlCol="0">
            <a:spAutoFit/>
          </a:bodyPr>
          <a:lstStyle>
            <a:lvl1pPr>
              <a:defRPr lang="en-US" sz="1751" b="1" spc="-34"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text styles</a:t>
            </a:r>
            <a:endParaRPr lang="en-GB"/>
          </a:p>
        </p:txBody>
      </p:sp>
    </p:spTree>
    <p:extLst>
      <p:ext uri="{BB962C8B-B14F-4D97-AF65-F5344CB8AC3E}">
        <p14:creationId xmlns:p14="http://schemas.microsoft.com/office/powerpoint/2010/main" val="714435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ide Split 3rds 2">
    <p:bg>
      <p:bgPr>
        <a:solidFill>
          <a:srgbClr val="282828"/>
        </a:solidFill>
        <a:effectLst/>
      </p:bgPr>
    </p:bg>
    <p:spTree>
      <p:nvGrpSpPr>
        <p:cNvPr id="1" name=""/>
        <p:cNvGrpSpPr/>
        <p:nvPr/>
      </p:nvGrpSpPr>
      <p:grpSpPr>
        <a:xfrm>
          <a:off x="0" y="0"/>
          <a:ext cx="0" cy="0"/>
          <a:chOff x="0" y="0"/>
          <a:chExt cx="0" cy="0"/>
        </a:xfrm>
      </p:grpSpPr>
      <p:sp>
        <p:nvSpPr>
          <p:cNvPr id="11" name="object 22">
            <a:extLst>
              <a:ext uri="{FF2B5EF4-FFF2-40B4-BE49-F238E27FC236}">
                <a16:creationId xmlns:a16="http://schemas.microsoft.com/office/drawing/2014/main" id="{77962CF2-7588-4AEE-CD69-01B35EA39757}"/>
              </a:ext>
            </a:extLst>
          </p:cNvPr>
          <p:cNvSpPr/>
          <p:nvPr userDrawn="1"/>
        </p:nvSpPr>
        <p:spPr>
          <a:xfrm>
            <a:off x="4247561" y="3091404"/>
            <a:ext cx="27724" cy="3202477"/>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819" dirty="0"/>
          </a:p>
        </p:txBody>
      </p:sp>
      <p:sp>
        <p:nvSpPr>
          <p:cNvPr id="12" name="object 23">
            <a:extLst>
              <a:ext uri="{FF2B5EF4-FFF2-40B4-BE49-F238E27FC236}">
                <a16:creationId xmlns:a16="http://schemas.microsoft.com/office/drawing/2014/main" id="{059319C1-AB9B-850E-AB08-B860A80A7B69}"/>
              </a:ext>
            </a:extLst>
          </p:cNvPr>
          <p:cNvSpPr/>
          <p:nvPr userDrawn="1"/>
        </p:nvSpPr>
        <p:spPr>
          <a:xfrm flipH="1">
            <a:off x="7870506" y="3091404"/>
            <a:ext cx="27724" cy="3202477"/>
          </a:xfrm>
          <a:custGeom>
            <a:avLst/>
            <a:gdLst/>
            <a:ahLst/>
            <a:cxnLst/>
            <a:rect l="l" t="t" r="r" b="b"/>
            <a:pathLst>
              <a:path h="3738245">
                <a:moveTo>
                  <a:pt x="0" y="0"/>
                </a:moveTo>
                <a:lnTo>
                  <a:pt x="0" y="3738106"/>
                </a:lnTo>
              </a:path>
            </a:pathLst>
          </a:custGeom>
          <a:ln w="10470">
            <a:solidFill>
              <a:schemeClr val="bg1"/>
            </a:solidFill>
          </a:ln>
        </p:spPr>
        <p:txBody>
          <a:bodyPr wrap="square" lIns="0" tIns="0" rIns="0" bIns="0" rtlCol="0"/>
          <a:lstStyle/>
          <a:p>
            <a:endParaRPr sz="819" dirty="0"/>
          </a:p>
        </p:txBody>
      </p:sp>
      <p:sp>
        <p:nvSpPr>
          <p:cNvPr id="15" name="Text Placeholder 8">
            <a:extLst>
              <a:ext uri="{FF2B5EF4-FFF2-40B4-BE49-F238E27FC236}">
                <a16:creationId xmlns:a16="http://schemas.microsoft.com/office/drawing/2014/main" id="{04FEAD2E-D817-1712-8974-736C898A7B79}"/>
              </a:ext>
            </a:extLst>
          </p:cNvPr>
          <p:cNvSpPr>
            <a:spLocks noGrp="1"/>
          </p:cNvSpPr>
          <p:nvPr>
            <p:ph type="body" sz="quarter" idx="10" hasCustomPrompt="1"/>
          </p:nvPr>
        </p:nvSpPr>
        <p:spPr>
          <a:xfrm>
            <a:off x="578548" y="2398022"/>
            <a:ext cx="1830953" cy="361123"/>
          </a:xfrm>
          <a:prstGeom prst="rect">
            <a:avLst/>
          </a:prstGeom>
        </p:spPr>
        <p:txBody>
          <a:bodyPr vert="horz" wrap="square" lIns="0" tIns="14604" rIns="0" bIns="0" rtlCol="0">
            <a:spAutoFit/>
          </a:bodyPr>
          <a:lstStyle>
            <a:lvl1pPr>
              <a:defRPr lang="en-GB" sz="2251" b="1" spc="-9" dirty="0">
                <a:solidFill>
                  <a:srgbClr val="FFFFFF"/>
                </a:solidFill>
                <a:latin typeface="Poppins"/>
                <a:cs typeface="Poppins"/>
              </a:defRPr>
            </a:lvl1pPr>
          </a:lstStyle>
          <a:p>
            <a:pPr marL="5776" lvl="0">
              <a:lnSpc>
                <a:spcPct val="100000"/>
              </a:lnSpc>
              <a:spcBef>
                <a:spcPts val="52"/>
              </a:spcBef>
            </a:pPr>
            <a:r>
              <a:rPr lang="en-GB"/>
              <a:t>edit</a:t>
            </a:r>
          </a:p>
        </p:txBody>
      </p:sp>
      <p:sp>
        <p:nvSpPr>
          <p:cNvPr id="16" name="Text Placeholder 8">
            <a:extLst>
              <a:ext uri="{FF2B5EF4-FFF2-40B4-BE49-F238E27FC236}">
                <a16:creationId xmlns:a16="http://schemas.microsoft.com/office/drawing/2014/main" id="{8B07D048-46E0-C377-57F3-F9C891BBA340}"/>
              </a:ext>
            </a:extLst>
          </p:cNvPr>
          <p:cNvSpPr>
            <a:spLocks noGrp="1"/>
          </p:cNvSpPr>
          <p:nvPr>
            <p:ph type="body" sz="quarter" idx="23" hasCustomPrompt="1"/>
          </p:nvPr>
        </p:nvSpPr>
        <p:spPr>
          <a:xfrm>
            <a:off x="4591489" y="2398022"/>
            <a:ext cx="1482911" cy="361123"/>
          </a:xfrm>
          <a:prstGeom prst="rect">
            <a:avLst/>
          </a:prstGeom>
        </p:spPr>
        <p:txBody>
          <a:bodyPr vert="horz" wrap="square" lIns="0" tIns="14604" rIns="0" bIns="0" rtlCol="0">
            <a:spAutoFit/>
          </a:bodyPr>
          <a:lstStyle>
            <a:lvl1pPr>
              <a:defRPr lang="en-GB" sz="2251" b="1" spc="-9" dirty="0">
                <a:solidFill>
                  <a:srgbClr val="FFFFFF"/>
                </a:solidFill>
                <a:latin typeface="Poppins"/>
                <a:cs typeface="Poppins"/>
              </a:defRPr>
            </a:lvl1pPr>
          </a:lstStyle>
          <a:p>
            <a:pPr marL="5776" lvl="0">
              <a:lnSpc>
                <a:spcPct val="100000"/>
              </a:lnSpc>
              <a:spcBef>
                <a:spcPts val="52"/>
              </a:spcBef>
            </a:pPr>
            <a:r>
              <a:rPr lang="en-GB"/>
              <a:t>edit</a:t>
            </a:r>
          </a:p>
        </p:txBody>
      </p:sp>
      <p:sp>
        <p:nvSpPr>
          <p:cNvPr id="17" name="Text Placeholder 8">
            <a:extLst>
              <a:ext uri="{FF2B5EF4-FFF2-40B4-BE49-F238E27FC236}">
                <a16:creationId xmlns:a16="http://schemas.microsoft.com/office/drawing/2014/main" id="{63775215-2C2E-86FF-9488-A9C2EA852A6C}"/>
              </a:ext>
            </a:extLst>
          </p:cNvPr>
          <p:cNvSpPr>
            <a:spLocks noGrp="1"/>
          </p:cNvSpPr>
          <p:nvPr>
            <p:ph type="body" sz="quarter" idx="24" hasCustomPrompt="1"/>
          </p:nvPr>
        </p:nvSpPr>
        <p:spPr>
          <a:xfrm>
            <a:off x="8256387" y="2398022"/>
            <a:ext cx="1482911" cy="361123"/>
          </a:xfrm>
          <a:prstGeom prst="rect">
            <a:avLst/>
          </a:prstGeom>
        </p:spPr>
        <p:txBody>
          <a:bodyPr vert="horz" wrap="square" lIns="0" tIns="14604" rIns="0" bIns="0" rtlCol="0">
            <a:spAutoFit/>
          </a:bodyPr>
          <a:lstStyle>
            <a:lvl1pPr>
              <a:defRPr lang="en-GB" sz="2251" b="1" spc="-9" dirty="0">
                <a:solidFill>
                  <a:srgbClr val="FFFFFF"/>
                </a:solidFill>
                <a:latin typeface="Poppins"/>
                <a:cs typeface="Poppins"/>
              </a:defRPr>
            </a:lvl1pPr>
          </a:lstStyle>
          <a:p>
            <a:pPr marL="5776" lvl="0">
              <a:lnSpc>
                <a:spcPct val="100000"/>
              </a:lnSpc>
              <a:spcBef>
                <a:spcPts val="52"/>
              </a:spcBef>
            </a:pPr>
            <a:r>
              <a:rPr lang="en-GB"/>
              <a:t>edit</a:t>
            </a:r>
          </a:p>
        </p:txBody>
      </p:sp>
      <p:sp>
        <p:nvSpPr>
          <p:cNvPr id="18" name="Text Placeholder 37">
            <a:extLst>
              <a:ext uri="{FF2B5EF4-FFF2-40B4-BE49-F238E27FC236}">
                <a16:creationId xmlns:a16="http://schemas.microsoft.com/office/drawing/2014/main" id="{816BCFE7-0BD4-21A8-86AE-BD13D34B585E}"/>
              </a:ext>
            </a:extLst>
          </p:cNvPr>
          <p:cNvSpPr>
            <a:spLocks noGrp="1"/>
          </p:cNvSpPr>
          <p:nvPr>
            <p:ph type="body" sz="quarter" idx="25"/>
          </p:nvPr>
        </p:nvSpPr>
        <p:spPr>
          <a:xfrm>
            <a:off x="578547" y="3069321"/>
            <a:ext cx="3325320"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19" name="Text Placeholder 37">
            <a:extLst>
              <a:ext uri="{FF2B5EF4-FFF2-40B4-BE49-F238E27FC236}">
                <a16:creationId xmlns:a16="http://schemas.microsoft.com/office/drawing/2014/main" id="{2A69C469-BF5C-284E-0F9D-2E649B58CBD1}"/>
              </a:ext>
            </a:extLst>
          </p:cNvPr>
          <p:cNvSpPr>
            <a:spLocks noGrp="1"/>
          </p:cNvSpPr>
          <p:nvPr>
            <p:ph type="body" sz="quarter" idx="26"/>
          </p:nvPr>
        </p:nvSpPr>
        <p:spPr>
          <a:xfrm>
            <a:off x="4593168" y="3069320"/>
            <a:ext cx="2987421"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0" name="Text Placeholder 37">
            <a:extLst>
              <a:ext uri="{FF2B5EF4-FFF2-40B4-BE49-F238E27FC236}">
                <a16:creationId xmlns:a16="http://schemas.microsoft.com/office/drawing/2014/main" id="{AE2FE266-D1F4-ACAE-9C3E-5C5EFEC4AB2D}"/>
              </a:ext>
            </a:extLst>
          </p:cNvPr>
          <p:cNvSpPr>
            <a:spLocks noGrp="1"/>
          </p:cNvSpPr>
          <p:nvPr>
            <p:ph type="body" sz="quarter" idx="27"/>
          </p:nvPr>
        </p:nvSpPr>
        <p:spPr>
          <a:xfrm>
            <a:off x="8260242" y="3069320"/>
            <a:ext cx="2987421" cy="174087"/>
          </a:xfrm>
          <a:prstGeom prst="rect">
            <a:avLst/>
          </a:prstGeom>
        </p:spPr>
        <p:txBody>
          <a:bodyPr vert="horz" wrap="square" lIns="0" tIns="16510" rIns="0" bIns="0" rtlCol="0">
            <a:spAutoFit/>
          </a:bodyPr>
          <a:lstStyle>
            <a:lvl1pPr>
              <a:defRPr lang="en-US" sz="1023" spc="-14" smtClean="0">
                <a:solidFill>
                  <a:srgbClr val="F4F4F4"/>
                </a:solidFill>
                <a:latin typeface="Poppins"/>
                <a:cs typeface="Poppins"/>
              </a:defRPr>
            </a:lvl1pPr>
            <a:lvl2pPr>
              <a:defRPr lang="en-US" smtClean="0"/>
            </a:lvl2pPr>
            <a:lvl3pPr>
              <a:defRPr lang="en-US" smtClean="0"/>
            </a:lvl3pPr>
            <a:lvl4pPr>
              <a:defRPr lang="en-US" smtClean="0"/>
            </a:lvl4pPr>
            <a:lvl5pPr>
              <a:defRPr lang="en-GB"/>
            </a:lvl5pPr>
          </a:lstStyle>
          <a:p>
            <a:pPr marL="5776" lvl="0">
              <a:lnSpc>
                <a:spcPct val="100000"/>
              </a:lnSpc>
              <a:spcBef>
                <a:spcPts val="59"/>
              </a:spcBef>
            </a:pPr>
            <a:r>
              <a:rPr lang="en-US"/>
              <a:t>Click to edit Master text styles</a:t>
            </a:r>
          </a:p>
        </p:txBody>
      </p:sp>
      <p:sp>
        <p:nvSpPr>
          <p:cNvPr id="21" name="Picture Placeholder 34">
            <a:extLst>
              <a:ext uri="{FF2B5EF4-FFF2-40B4-BE49-F238E27FC236}">
                <a16:creationId xmlns:a16="http://schemas.microsoft.com/office/drawing/2014/main" id="{9F2D6EDD-7CFB-DB1E-0799-BF17B2D1382C}"/>
              </a:ext>
            </a:extLst>
          </p:cNvPr>
          <p:cNvSpPr>
            <a:spLocks noGrp="1"/>
          </p:cNvSpPr>
          <p:nvPr>
            <p:ph type="pic" sz="quarter" idx="28"/>
          </p:nvPr>
        </p:nvSpPr>
        <p:spPr>
          <a:xfrm>
            <a:off x="6232291" y="1531031"/>
            <a:ext cx="1346620" cy="1342785"/>
          </a:xfrm>
          <a:prstGeom prst="rect">
            <a:avLst/>
          </a:prstGeom>
        </p:spPr>
        <p:txBody>
          <a:bodyPr/>
          <a:lstStyle/>
          <a:p>
            <a:endParaRPr lang="en-GB" dirty="0"/>
          </a:p>
        </p:txBody>
      </p:sp>
      <p:sp>
        <p:nvSpPr>
          <p:cNvPr id="22" name="Picture Placeholder 34">
            <a:extLst>
              <a:ext uri="{FF2B5EF4-FFF2-40B4-BE49-F238E27FC236}">
                <a16:creationId xmlns:a16="http://schemas.microsoft.com/office/drawing/2014/main" id="{236E972B-C305-0691-4791-37764D2D71CF}"/>
              </a:ext>
            </a:extLst>
          </p:cNvPr>
          <p:cNvSpPr>
            <a:spLocks noGrp="1"/>
          </p:cNvSpPr>
          <p:nvPr>
            <p:ph type="pic" sz="quarter" idx="29"/>
          </p:nvPr>
        </p:nvSpPr>
        <p:spPr>
          <a:xfrm>
            <a:off x="2567393" y="1531031"/>
            <a:ext cx="1346620" cy="1342785"/>
          </a:xfrm>
          <a:prstGeom prst="rect">
            <a:avLst/>
          </a:prstGeom>
        </p:spPr>
        <p:txBody>
          <a:bodyPr/>
          <a:lstStyle/>
          <a:p>
            <a:endParaRPr lang="en-GB" dirty="0"/>
          </a:p>
        </p:txBody>
      </p:sp>
      <p:sp>
        <p:nvSpPr>
          <p:cNvPr id="23" name="Picture Placeholder 34">
            <a:extLst>
              <a:ext uri="{FF2B5EF4-FFF2-40B4-BE49-F238E27FC236}">
                <a16:creationId xmlns:a16="http://schemas.microsoft.com/office/drawing/2014/main" id="{121C1215-F04F-89E5-6991-E66885E7C079}"/>
              </a:ext>
            </a:extLst>
          </p:cNvPr>
          <p:cNvSpPr>
            <a:spLocks noGrp="1"/>
          </p:cNvSpPr>
          <p:nvPr>
            <p:ph type="pic" sz="quarter" idx="30"/>
          </p:nvPr>
        </p:nvSpPr>
        <p:spPr>
          <a:xfrm>
            <a:off x="9897190" y="1526103"/>
            <a:ext cx="1346620" cy="1342785"/>
          </a:xfrm>
          <a:prstGeom prst="rect">
            <a:avLst/>
          </a:prstGeom>
        </p:spPr>
        <p:txBody>
          <a:bodyPr/>
          <a:lstStyle/>
          <a:p>
            <a:endParaRPr lang="en-GB" dirty="0"/>
          </a:p>
        </p:txBody>
      </p:sp>
      <p:sp>
        <p:nvSpPr>
          <p:cNvPr id="2" name="Holder 6">
            <a:extLst>
              <a:ext uri="{FF2B5EF4-FFF2-40B4-BE49-F238E27FC236}">
                <a16:creationId xmlns:a16="http://schemas.microsoft.com/office/drawing/2014/main" id="{AC063DF8-B2FC-AD52-131B-EDF8C84EB2CB}"/>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 Placeholder 30">
            <a:extLst>
              <a:ext uri="{FF2B5EF4-FFF2-40B4-BE49-F238E27FC236}">
                <a16:creationId xmlns:a16="http://schemas.microsoft.com/office/drawing/2014/main" id="{96A74921-353E-B91D-3501-17D4F3DAFB11}"/>
              </a:ext>
            </a:extLst>
          </p:cNvPr>
          <p:cNvSpPr>
            <a:spLocks noGrp="1"/>
          </p:cNvSpPr>
          <p:nvPr>
            <p:ph type="body" sz="quarter" idx="17"/>
          </p:nvPr>
        </p:nvSpPr>
        <p:spPr>
          <a:xfrm>
            <a:off x="578547" y="425496"/>
            <a:ext cx="9260248" cy="300788"/>
          </a:xfrm>
          <a:prstGeom prst="rect">
            <a:avLst/>
          </a:prstGeom>
        </p:spPr>
        <p:txBody>
          <a:bodyPr vert="horz" wrap="square" lIns="0" tIns="11430" rIns="0" bIns="0" rtlCol="0">
            <a:spAutoFit/>
          </a:bodyPr>
          <a:lstStyle>
            <a:lvl1pPr>
              <a:defRPr lang="en-US" sz="1751" b="1" spc="-34" smtClean="0">
                <a:solidFill>
                  <a:srgbClr val="F4F4F4"/>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text styles</a:t>
            </a:r>
            <a:endParaRPr lang="en-GB"/>
          </a:p>
        </p:txBody>
      </p:sp>
    </p:spTree>
    <p:extLst>
      <p:ext uri="{BB962C8B-B14F-4D97-AF65-F5344CB8AC3E}">
        <p14:creationId xmlns:p14="http://schemas.microsoft.com/office/powerpoint/2010/main" val="37637463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lide Split Chart &amp; Statem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7128F0-FE00-4EFC-D7D7-54C73A03C212}"/>
              </a:ext>
            </a:extLst>
          </p:cNvPr>
          <p:cNvSpPr>
            <a:spLocks noGrp="1" noRot="1" noMove="1" noResize="1" noEditPoints="1" noAdjustHandles="1" noChangeArrowheads="1" noChangeShapeType="1"/>
          </p:cNvSpPr>
          <p:nvPr userDrawn="1"/>
        </p:nvSpPr>
        <p:spPr>
          <a:xfrm>
            <a:off x="0" y="-7176"/>
            <a:ext cx="6096000"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 name="object 10">
            <a:extLst>
              <a:ext uri="{FF2B5EF4-FFF2-40B4-BE49-F238E27FC236}">
                <a16:creationId xmlns:a16="http://schemas.microsoft.com/office/drawing/2014/main" id="{031E6968-EE95-3480-D50C-94861ABDF298}"/>
              </a:ext>
            </a:extLst>
          </p:cNvPr>
          <p:cNvSpPr/>
          <p:nvPr userDrawn="1"/>
        </p:nvSpPr>
        <p:spPr>
          <a:xfrm>
            <a:off x="437604" y="1660414"/>
            <a:ext cx="5150075" cy="4157467"/>
          </a:xfrm>
          <a:custGeom>
            <a:avLst/>
            <a:gdLst/>
            <a:ahLst/>
            <a:cxnLst/>
            <a:rect l="l" t="t" r="r" b="b"/>
            <a:pathLst>
              <a:path w="7760970" h="6720840">
                <a:moveTo>
                  <a:pt x="7760685" y="0"/>
                </a:moveTo>
                <a:lnTo>
                  <a:pt x="0" y="0"/>
                </a:lnTo>
                <a:lnTo>
                  <a:pt x="0" y="6720528"/>
                </a:lnTo>
                <a:lnTo>
                  <a:pt x="7760685" y="6720528"/>
                </a:lnTo>
                <a:lnTo>
                  <a:pt x="7760685" y="0"/>
                </a:lnTo>
                <a:close/>
              </a:path>
            </a:pathLst>
          </a:custGeom>
          <a:solidFill>
            <a:srgbClr val="FFFFFF"/>
          </a:solidFill>
        </p:spPr>
        <p:txBody>
          <a:bodyPr wrap="square" lIns="0" tIns="0" rIns="0" bIns="0" rtlCol="0"/>
          <a:lstStyle/>
          <a:p>
            <a:endParaRPr sz="819" dirty="0"/>
          </a:p>
        </p:txBody>
      </p:sp>
      <p:sp>
        <p:nvSpPr>
          <p:cNvPr id="8" name="Text Placeholder 7">
            <a:extLst>
              <a:ext uri="{FF2B5EF4-FFF2-40B4-BE49-F238E27FC236}">
                <a16:creationId xmlns:a16="http://schemas.microsoft.com/office/drawing/2014/main" id="{372C264C-4905-C873-54D5-21B4AEA00CE0}"/>
              </a:ext>
            </a:extLst>
          </p:cNvPr>
          <p:cNvSpPr>
            <a:spLocks noGrp="1"/>
          </p:cNvSpPr>
          <p:nvPr>
            <p:ph type="body" sz="quarter" idx="10"/>
          </p:nvPr>
        </p:nvSpPr>
        <p:spPr>
          <a:xfrm>
            <a:off x="6742954" y="1434220"/>
            <a:ext cx="4898365" cy="312843"/>
          </a:xfrm>
          <a:prstGeom prst="rect">
            <a:avLst/>
          </a:prstGeom>
        </p:spPr>
        <p:txBody>
          <a:bodyPr>
            <a:spAutoFit/>
          </a:bodyPr>
          <a:lstStyle>
            <a:lvl1pPr marL="0" indent="0">
              <a:buFontTx/>
              <a:buNone/>
              <a:defRPr lang="en-GB" sz="1433" b="1" i="0" spc="-64" dirty="0">
                <a:solidFill>
                  <a:schemeClr val="bg1"/>
                </a:solidFill>
                <a:latin typeface="Poppins"/>
                <a:ea typeface="+mj-ea"/>
                <a:cs typeface="Poppins"/>
              </a:defRPr>
            </a:lvl1pPr>
            <a:lvl2pPr marL="207955" indent="0">
              <a:buFontTx/>
              <a:buNone/>
              <a:defRPr sz="2183" b="1">
                <a:latin typeface="Poppins" panose="00000500000000000000" pitchFamily="2" charset="0"/>
                <a:cs typeface="Poppins" panose="00000500000000000000" pitchFamily="2" charset="0"/>
              </a:defRPr>
            </a:lvl2pPr>
            <a:lvl3pPr marL="415911" indent="0">
              <a:buFontTx/>
              <a:buNone/>
              <a:defRPr sz="2183" b="1">
                <a:latin typeface="Poppins" panose="00000500000000000000" pitchFamily="2" charset="0"/>
                <a:cs typeface="Poppins" panose="00000500000000000000" pitchFamily="2" charset="0"/>
              </a:defRPr>
            </a:lvl3pPr>
            <a:lvl4pPr marL="623866" indent="0">
              <a:buFontTx/>
              <a:buNone/>
              <a:defRPr sz="2183" b="1">
                <a:latin typeface="Poppins" panose="00000500000000000000" pitchFamily="2" charset="0"/>
                <a:cs typeface="Poppins" panose="00000500000000000000" pitchFamily="2" charset="0"/>
              </a:defRPr>
            </a:lvl4pPr>
            <a:lvl5pPr marL="831821" indent="0">
              <a:buFontTx/>
              <a:buNone/>
              <a:defRPr sz="2183"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9" name="Text Placeholder 7">
            <a:extLst>
              <a:ext uri="{FF2B5EF4-FFF2-40B4-BE49-F238E27FC236}">
                <a16:creationId xmlns:a16="http://schemas.microsoft.com/office/drawing/2014/main" id="{3E08BF0D-8E18-FE91-37DC-F716665A64CF}"/>
              </a:ext>
            </a:extLst>
          </p:cNvPr>
          <p:cNvSpPr>
            <a:spLocks noGrp="1"/>
          </p:cNvSpPr>
          <p:nvPr>
            <p:ph type="body" sz="quarter" idx="11"/>
          </p:nvPr>
        </p:nvSpPr>
        <p:spPr>
          <a:xfrm>
            <a:off x="6742954" y="2102657"/>
            <a:ext cx="4898365" cy="312843"/>
          </a:xfrm>
          <a:prstGeom prst="rect">
            <a:avLst/>
          </a:prstGeom>
        </p:spPr>
        <p:txBody>
          <a:bodyPr>
            <a:spAutoFit/>
          </a:bodyPr>
          <a:lstStyle>
            <a:lvl1pPr marL="0" indent="0">
              <a:buFontTx/>
              <a:buNone/>
              <a:defRPr lang="en-US" sz="1433" b="1" i="0" spc="-64" dirty="0">
                <a:solidFill>
                  <a:schemeClr val="bg1"/>
                </a:solidFill>
                <a:latin typeface="Poppins"/>
                <a:ea typeface="+mj-ea"/>
                <a:cs typeface="Poppins"/>
              </a:defRPr>
            </a:lvl1pPr>
            <a:lvl2pPr marL="207955" indent="0">
              <a:buFontTx/>
              <a:buNone/>
              <a:defRPr sz="2183" b="1">
                <a:latin typeface="Poppins" panose="00000500000000000000" pitchFamily="2" charset="0"/>
                <a:cs typeface="Poppins" panose="00000500000000000000" pitchFamily="2" charset="0"/>
              </a:defRPr>
            </a:lvl2pPr>
            <a:lvl3pPr marL="415911" indent="0">
              <a:buFontTx/>
              <a:buNone/>
              <a:defRPr sz="2183" b="1">
                <a:latin typeface="Poppins" panose="00000500000000000000" pitchFamily="2" charset="0"/>
                <a:cs typeface="Poppins" panose="00000500000000000000" pitchFamily="2" charset="0"/>
              </a:defRPr>
            </a:lvl3pPr>
            <a:lvl4pPr marL="623866" indent="0">
              <a:buFontTx/>
              <a:buNone/>
              <a:defRPr sz="2183" b="1">
                <a:latin typeface="Poppins" panose="00000500000000000000" pitchFamily="2" charset="0"/>
                <a:cs typeface="Poppins" panose="00000500000000000000" pitchFamily="2" charset="0"/>
              </a:defRPr>
            </a:lvl4pPr>
            <a:lvl5pPr marL="831821" indent="0">
              <a:buFontTx/>
              <a:buNone/>
              <a:defRPr sz="2183"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0" name="Text Placeholder 7">
            <a:extLst>
              <a:ext uri="{FF2B5EF4-FFF2-40B4-BE49-F238E27FC236}">
                <a16:creationId xmlns:a16="http://schemas.microsoft.com/office/drawing/2014/main" id="{A67CD294-D819-5D44-3DCD-A8E8389E1513}"/>
              </a:ext>
            </a:extLst>
          </p:cNvPr>
          <p:cNvSpPr>
            <a:spLocks noGrp="1"/>
          </p:cNvSpPr>
          <p:nvPr>
            <p:ph type="body" sz="quarter" idx="12"/>
          </p:nvPr>
        </p:nvSpPr>
        <p:spPr>
          <a:xfrm>
            <a:off x="6742954" y="2749566"/>
            <a:ext cx="4898365" cy="312843"/>
          </a:xfrm>
          <a:prstGeom prst="rect">
            <a:avLst/>
          </a:prstGeom>
        </p:spPr>
        <p:txBody>
          <a:bodyPr>
            <a:spAutoFit/>
          </a:bodyPr>
          <a:lstStyle>
            <a:lvl1pPr>
              <a:defRPr lang="en-GB" sz="1433" b="1" i="0" spc="-64" dirty="0">
                <a:solidFill>
                  <a:schemeClr val="bg1"/>
                </a:solidFill>
                <a:latin typeface="Poppins"/>
                <a:ea typeface="+mj-ea"/>
                <a:cs typeface="Poppins"/>
              </a:defRPr>
            </a:lvl1pPr>
          </a:lstStyle>
          <a:p>
            <a:pPr lvl="0" indent="0">
              <a:buFontTx/>
              <a:buNone/>
            </a:pPr>
            <a:r>
              <a:rPr lang="en-US"/>
              <a:t>Click to edit</a:t>
            </a:r>
            <a:endParaRPr lang="en-GB"/>
          </a:p>
        </p:txBody>
      </p:sp>
      <p:sp>
        <p:nvSpPr>
          <p:cNvPr id="11" name="Text Placeholder 7">
            <a:extLst>
              <a:ext uri="{FF2B5EF4-FFF2-40B4-BE49-F238E27FC236}">
                <a16:creationId xmlns:a16="http://schemas.microsoft.com/office/drawing/2014/main" id="{5494F357-E4B3-4E22-AEE4-38D6FA499D05}"/>
              </a:ext>
            </a:extLst>
          </p:cNvPr>
          <p:cNvSpPr>
            <a:spLocks noGrp="1"/>
          </p:cNvSpPr>
          <p:nvPr>
            <p:ph type="body" sz="quarter" idx="13"/>
          </p:nvPr>
        </p:nvSpPr>
        <p:spPr>
          <a:xfrm>
            <a:off x="6742954" y="3389297"/>
            <a:ext cx="4898365" cy="312843"/>
          </a:xfrm>
          <a:prstGeom prst="rect">
            <a:avLst/>
          </a:prstGeom>
        </p:spPr>
        <p:txBody>
          <a:bodyPr>
            <a:spAutoFit/>
          </a:bodyPr>
          <a:lstStyle>
            <a:lvl1pPr>
              <a:defRPr lang="en-GB" sz="1433" b="1" i="0" spc="-64" dirty="0">
                <a:solidFill>
                  <a:schemeClr val="bg1"/>
                </a:solidFill>
                <a:latin typeface="Poppins"/>
                <a:ea typeface="+mj-ea"/>
                <a:cs typeface="Poppins"/>
              </a:defRPr>
            </a:lvl1pPr>
          </a:lstStyle>
          <a:p>
            <a:pPr lvl="0" indent="0">
              <a:buFontTx/>
              <a:buNone/>
            </a:pPr>
            <a:r>
              <a:rPr lang="en-US"/>
              <a:t>Click to edit</a:t>
            </a:r>
            <a:endParaRPr lang="en-GB"/>
          </a:p>
        </p:txBody>
      </p:sp>
      <p:sp>
        <p:nvSpPr>
          <p:cNvPr id="12" name="Text Placeholder 7">
            <a:extLst>
              <a:ext uri="{FF2B5EF4-FFF2-40B4-BE49-F238E27FC236}">
                <a16:creationId xmlns:a16="http://schemas.microsoft.com/office/drawing/2014/main" id="{5D13DB95-36A5-2657-F898-94B0877B2D47}"/>
              </a:ext>
            </a:extLst>
          </p:cNvPr>
          <p:cNvSpPr>
            <a:spLocks noGrp="1"/>
          </p:cNvSpPr>
          <p:nvPr>
            <p:ph type="body" sz="quarter" idx="14"/>
          </p:nvPr>
        </p:nvSpPr>
        <p:spPr>
          <a:xfrm>
            <a:off x="6742954" y="4029030"/>
            <a:ext cx="4898365" cy="312843"/>
          </a:xfrm>
          <a:prstGeom prst="rect">
            <a:avLst/>
          </a:prstGeom>
        </p:spPr>
        <p:txBody>
          <a:bodyPr>
            <a:spAutoFit/>
          </a:bodyPr>
          <a:lstStyle>
            <a:lvl1pPr>
              <a:tabLst>
                <a:tab pos="42602" algn="l"/>
              </a:tabLst>
              <a:defRPr lang="en-GB" sz="1433" b="1" i="0" spc="-64" dirty="0">
                <a:solidFill>
                  <a:schemeClr val="bg1"/>
                </a:solidFill>
                <a:latin typeface="Poppins"/>
                <a:ea typeface="+mj-ea"/>
                <a:cs typeface="Poppins"/>
              </a:defRPr>
            </a:lvl1pPr>
          </a:lstStyle>
          <a:p>
            <a:pPr lvl="0" indent="0">
              <a:buFontTx/>
              <a:buNone/>
            </a:pPr>
            <a:r>
              <a:rPr lang="en-US"/>
              <a:t>Click to edit</a:t>
            </a:r>
            <a:endParaRPr lang="en-GB"/>
          </a:p>
        </p:txBody>
      </p:sp>
      <p:sp>
        <p:nvSpPr>
          <p:cNvPr id="13" name="Text Placeholder 7">
            <a:extLst>
              <a:ext uri="{FF2B5EF4-FFF2-40B4-BE49-F238E27FC236}">
                <a16:creationId xmlns:a16="http://schemas.microsoft.com/office/drawing/2014/main" id="{819A6598-6616-8CBF-C893-9F0BE9AEF3DD}"/>
              </a:ext>
            </a:extLst>
          </p:cNvPr>
          <p:cNvSpPr>
            <a:spLocks noGrp="1"/>
          </p:cNvSpPr>
          <p:nvPr>
            <p:ph type="body" sz="quarter" idx="15"/>
          </p:nvPr>
        </p:nvSpPr>
        <p:spPr>
          <a:xfrm>
            <a:off x="6742954" y="4668763"/>
            <a:ext cx="4898365" cy="312843"/>
          </a:xfrm>
          <a:prstGeom prst="rect">
            <a:avLst/>
          </a:prstGeom>
        </p:spPr>
        <p:txBody>
          <a:bodyPr>
            <a:spAutoFit/>
          </a:bodyPr>
          <a:lstStyle>
            <a:lvl1pPr marL="0" indent="0">
              <a:buFontTx/>
              <a:buNone/>
              <a:defRPr lang="en-US" sz="1433" b="1" i="0" spc="-64" dirty="0">
                <a:solidFill>
                  <a:schemeClr val="bg1"/>
                </a:solidFill>
                <a:latin typeface="Poppins"/>
                <a:ea typeface="+mj-ea"/>
                <a:cs typeface="Poppins"/>
              </a:defRPr>
            </a:lvl1pPr>
            <a:lvl2pPr marL="207955" indent="0">
              <a:buFontTx/>
              <a:buNone/>
              <a:defRPr sz="2183" b="1">
                <a:latin typeface="Poppins" panose="00000500000000000000" pitchFamily="2" charset="0"/>
                <a:cs typeface="Poppins" panose="00000500000000000000" pitchFamily="2" charset="0"/>
              </a:defRPr>
            </a:lvl2pPr>
            <a:lvl3pPr marL="415911" indent="0">
              <a:buFontTx/>
              <a:buNone/>
              <a:defRPr sz="2183" b="1">
                <a:latin typeface="Poppins" panose="00000500000000000000" pitchFamily="2" charset="0"/>
                <a:cs typeface="Poppins" panose="00000500000000000000" pitchFamily="2" charset="0"/>
              </a:defRPr>
            </a:lvl3pPr>
            <a:lvl4pPr marL="623866" indent="0">
              <a:buFontTx/>
              <a:buNone/>
              <a:defRPr sz="2183" b="1">
                <a:latin typeface="Poppins" panose="00000500000000000000" pitchFamily="2" charset="0"/>
                <a:cs typeface="Poppins" panose="00000500000000000000" pitchFamily="2" charset="0"/>
              </a:defRPr>
            </a:lvl4pPr>
            <a:lvl5pPr marL="831821" indent="0">
              <a:buFontTx/>
              <a:buNone/>
              <a:defRPr sz="2183"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8" name="Chart Placeholder 17">
            <a:extLst>
              <a:ext uri="{FF2B5EF4-FFF2-40B4-BE49-F238E27FC236}">
                <a16:creationId xmlns:a16="http://schemas.microsoft.com/office/drawing/2014/main" id="{912FCA66-8604-9CC7-1B88-398DF09BF51B}"/>
              </a:ext>
            </a:extLst>
          </p:cNvPr>
          <p:cNvSpPr>
            <a:spLocks noGrp="1"/>
          </p:cNvSpPr>
          <p:nvPr>
            <p:ph type="chart" sz="quarter" idx="33"/>
          </p:nvPr>
        </p:nvSpPr>
        <p:spPr>
          <a:xfrm>
            <a:off x="458259" y="1751597"/>
            <a:ext cx="2461836" cy="4066282"/>
          </a:xfrm>
          <a:prstGeom prst="rect">
            <a:avLst/>
          </a:prstGeom>
        </p:spPr>
        <p:txBody>
          <a:bodyPr/>
          <a:lstStyle>
            <a:lvl1pPr marL="0" indent="0">
              <a:buFontTx/>
              <a:buNone/>
              <a:defRPr/>
            </a:lvl1pPr>
          </a:lstStyle>
          <a:p>
            <a:endParaRPr lang="en-GB" dirty="0"/>
          </a:p>
        </p:txBody>
      </p:sp>
      <p:sp>
        <p:nvSpPr>
          <p:cNvPr id="19" name="Chart Placeholder 17">
            <a:extLst>
              <a:ext uri="{FF2B5EF4-FFF2-40B4-BE49-F238E27FC236}">
                <a16:creationId xmlns:a16="http://schemas.microsoft.com/office/drawing/2014/main" id="{E14D4ECA-B7BD-87A0-E339-97668CE3C16D}"/>
              </a:ext>
            </a:extLst>
          </p:cNvPr>
          <p:cNvSpPr>
            <a:spLocks noGrp="1"/>
          </p:cNvSpPr>
          <p:nvPr>
            <p:ph type="chart" sz="quarter" idx="34"/>
          </p:nvPr>
        </p:nvSpPr>
        <p:spPr>
          <a:xfrm>
            <a:off x="3125845" y="1751597"/>
            <a:ext cx="2461836" cy="4066282"/>
          </a:xfrm>
          <a:prstGeom prst="rect">
            <a:avLst/>
          </a:prstGeom>
        </p:spPr>
        <p:txBody>
          <a:bodyPr/>
          <a:lstStyle>
            <a:lvl1pPr marL="0" indent="0">
              <a:buFontTx/>
              <a:buNone/>
              <a:defRPr/>
            </a:lvl1pPr>
          </a:lstStyle>
          <a:p>
            <a:endParaRPr lang="en-GB" dirty="0"/>
          </a:p>
        </p:txBody>
      </p:sp>
      <p:sp>
        <p:nvSpPr>
          <p:cNvPr id="6" name="Text Placeholder 30">
            <a:extLst>
              <a:ext uri="{FF2B5EF4-FFF2-40B4-BE49-F238E27FC236}">
                <a16:creationId xmlns:a16="http://schemas.microsoft.com/office/drawing/2014/main" id="{4C1FD6D4-C8C5-3194-01A5-E01C771A7207}"/>
              </a:ext>
            </a:extLst>
          </p:cNvPr>
          <p:cNvSpPr>
            <a:spLocks noGrp="1"/>
          </p:cNvSpPr>
          <p:nvPr>
            <p:ph type="body" sz="quarter" idx="35" hasCustomPrompt="1"/>
          </p:nvPr>
        </p:nvSpPr>
        <p:spPr>
          <a:xfrm>
            <a:off x="578548" y="379290"/>
            <a:ext cx="5105993" cy="602537"/>
          </a:xfrm>
          <a:prstGeom prst="rect">
            <a:avLst/>
          </a:prstGeom>
        </p:spPr>
        <p:txBody>
          <a:bodyPr vert="horz" wrap="square" lIns="0" tIns="11430" rIns="0" bIns="0" rtlCol="0">
            <a:spAutoFit/>
          </a:bodyPr>
          <a:lstStyle>
            <a:lvl1pPr>
              <a:lnSpc>
                <a:spcPct val="90000"/>
              </a:lnSpc>
              <a:defRPr lang="en-US" sz="1751"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 name="Holder 6">
            <a:extLst>
              <a:ext uri="{FF2B5EF4-FFF2-40B4-BE49-F238E27FC236}">
                <a16:creationId xmlns:a16="http://schemas.microsoft.com/office/drawing/2014/main" id="{E4D9B969-1F1C-E979-F6E3-3E38B871745F}"/>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F5CE5CFF-1E78-E7EB-79FC-4772847DBC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8919487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 Split Table/Ch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7128F0-FE00-4EFC-D7D7-54C73A03C212}"/>
              </a:ext>
            </a:extLst>
          </p:cNvPr>
          <p:cNvSpPr>
            <a:spLocks/>
          </p:cNvSpPr>
          <p:nvPr userDrawn="1"/>
        </p:nvSpPr>
        <p:spPr>
          <a:xfrm>
            <a:off x="0" y="-7176"/>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 name="Text Placeholder 7">
            <a:extLst>
              <a:ext uri="{FF2B5EF4-FFF2-40B4-BE49-F238E27FC236}">
                <a16:creationId xmlns:a16="http://schemas.microsoft.com/office/drawing/2014/main" id="{372C264C-4905-C873-54D5-21B4AEA00CE0}"/>
              </a:ext>
            </a:extLst>
          </p:cNvPr>
          <p:cNvSpPr>
            <a:spLocks noGrp="1"/>
          </p:cNvSpPr>
          <p:nvPr>
            <p:ph type="body" sz="quarter" idx="10"/>
          </p:nvPr>
        </p:nvSpPr>
        <p:spPr>
          <a:xfrm>
            <a:off x="6742954" y="1349653"/>
            <a:ext cx="4898365" cy="312843"/>
          </a:xfrm>
          <a:prstGeom prst="rect">
            <a:avLst/>
          </a:prstGeom>
        </p:spPr>
        <p:txBody>
          <a:bodyPr>
            <a:spAutoFit/>
          </a:bodyPr>
          <a:lstStyle>
            <a:lvl1pPr>
              <a:defRPr lang="en-GB" sz="1433" b="1" i="0" spc="-64" dirty="0">
                <a:solidFill>
                  <a:schemeClr val="bg1"/>
                </a:solidFill>
                <a:latin typeface="Poppins"/>
                <a:ea typeface="+mj-ea"/>
                <a:cs typeface="Poppins"/>
              </a:defRPr>
            </a:lvl1pPr>
          </a:lstStyle>
          <a:p>
            <a:pPr lvl="0" indent="0">
              <a:buFontTx/>
              <a:buNone/>
            </a:pPr>
            <a:r>
              <a:rPr lang="en-US"/>
              <a:t>Click to edit</a:t>
            </a:r>
            <a:endParaRPr lang="en-GB"/>
          </a:p>
        </p:txBody>
      </p:sp>
      <p:sp>
        <p:nvSpPr>
          <p:cNvPr id="9" name="Text Placeholder 7">
            <a:extLst>
              <a:ext uri="{FF2B5EF4-FFF2-40B4-BE49-F238E27FC236}">
                <a16:creationId xmlns:a16="http://schemas.microsoft.com/office/drawing/2014/main" id="{3E08BF0D-8E18-FE91-37DC-F716665A64CF}"/>
              </a:ext>
            </a:extLst>
          </p:cNvPr>
          <p:cNvSpPr>
            <a:spLocks noGrp="1"/>
          </p:cNvSpPr>
          <p:nvPr>
            <p:ph type="body" sz="quarter" idx="11"/>
          </p:nvPr>
        </p:nvSpPr>
        <p:spPr>
          <a:xfrm>
            <a:off x="6742954" y="2018089"/>
            <a:ext cx="4898365" cy="312843"/>
          </a:xfrm>
          <a:prstGeom prst="rect">
            <a:avLst/>
          </a:prstGeom>
        </p:spPr>
        <p:txBody>
          <a:bodyPr>
            <a:spAutoFit/>
          </a:bodyPr>
          <a:lstStyle>
            <a:lvl1pPr marL="0" indent="0">
              <a:buFontTx/>
              <a:buNone/>
              <a:defRPr lang="en-US" sz="1433" b="1" i="0" spc="-64" dirty="0">
                <a:solidFill>
                  <a:schemeClr val="bg1"/>
                </a:solidFill>
                <a:latin typeface="Poppins"/>
                <a:ea typeface="+mj-ea"/>
                <a:cs typeface="Poppins"/>
              </a:defRPr>
            </a:lvl1pPr>
            <a:lvl2pPr marL="207955" indent="0">
              <a:buFontTx/>
              <a:buNone/>
              <a:defRPr sz="2183" b="1">
                <a:latin typeface="Poppins" panose="00000500000000000000" pitchFamily="2" charset="0"/>
                <a:cs typeface="Poppins" panose="00000500000000000000" pitchFamily="2" charset="0"/>
              </a:defRPr>
            </a:lvl2pPr>
            <a:lvl3pPr marL="415911" indent="0">
              <a:buFontTx/>
              <a:buNone/>
              <a:defRPr sz="2183" b="1">
                <a:latin typeface="Poppins" panose="00000500000000000000" pitchFamily="2" charset="0"/>
                <a:cs typeface="Poppins" panose="00000500000000000000" pitchFamily="2" charset="0"/>
              </a:defRPr>
            </a:lvl3pPr>
            <a:lvl4pPr marL="623866" indent="0">
              <a:buFontTx/>
              <a:buNone/>
              <a:defRPr sz="2183" b="1">
                <a:latin typeface="Poppins" panose="00000500000000000000" pitchFamily="2" charset="0"/>
                <a:cs typeface="Poppins" panose="00000500000000000000" pitchFamily="2" charset="0"/>
              </a:defRPr>
            </a:lvl4pPr>
            <a:lvl5pPr marL="831821" indent="0">
              <a:buFontTx/>
              <a:buNone/>
              <a:defRPr sz="2183"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0" name="Text Placeholder 7">
            <a:extLst>
              <a:ext uri="{FF2B5EF4-FFF2-40B4-BE49-F238E27FC236}">
                <a16:creationId xmlns:a16="http://schemas.microsoft.com/office/drawing/2014/main" id="{A67CD294-D819-5D44-3DCD-A8E8389E1513}"/>
              </a:ext>
            </a:extLst>
          </p:cNvPr>
          <p:cNvSpPr>
            <a:spLocks noGrp="1"/>
          </p:cNvSpPr>
          <p:nvPr>
            <p:ph type="body" sz="quarter" idx="12"/>
          </p:nvPr>
        </p:nvSpPr>
        <p:spPr>
          <a:xfrm>
            <a:off x="6742954" y="2664998"/>
            <a:ext cx="4898365" cy="312843"/>
          </a:xfrm>
          <a:prstGeom prst="rect">
            <a:avLst/>
          </a:prstGeom>
        </p:spPr>
        <p:txBody>
          <a:bodyPr>
            <a:spAutoFit/>
          </a:bodyPr>
          <a:lstStyle>
            <a:lvl1pPr>
              <a:defRPr lang="en-GB" sz="1433" b="1" i="0" spc="-64" dirty="0">
                <a:solidFill>
                  <a:schemeClr val="bg1"/>
                </a:solidFill>
                <a:latin typeface="Poppins"/>
                <a:ea typeface="+mj-ea"/>
                <a:cs typeface="Poppins"/>
              </a:defRPr>
            </a:lvl1pPr>
          </a:lstStyle>
          <a:p>
            <a:pPr lvl="0" indent="0">
              <a:buFontTx/>
              <a:buNone/>
            </a:pPr>
            <a:r>
              <a:rPr lang="en-US"/>
              <a:t>Click to edit</a:t>
            </a:r>
            <a:endParaRPr lang="en-GB"/>
          </a:p>
        </p:txBody>
      </p:sp>
      <p:sp>
        <p:nvSpPr>
          <p:cNvPr id="11" name="Text Placeholder 7">
            <a:extLst>
              <a:ext uri="{FF2B5EF4-FFF2-40B4-BE49-F238E27FC236}">
                <a16:creationId xmlns:a16="http://schemas.microsoft.com/office/drawing/2014/main" id="{5494F357-E4B3-4E22-AEE4-38D6FA499D05}"/>
              </a:ext>
            </a:extLst>
          </p:cNvPr>
          <p:cNvSpPr>
            <a:spLocks noGrp="1"/>
          </p:cNvSpPr>
          <p:nvPr>
            <p:ph type="body" sz="quarter" idx="13"/>
          </p:nvPr>
        </p:nvSpPr>
        <p:spPr>
          <a:xfrm>
            <a:off x="6742954" y="3304730"/>
            <a:ext cx="4898365" cy="312843"/>
          </a:xfrm>
          <a:prstGeom prst="rect">
            <a:avLst/>
          </a:prstGeom>
        </p:spPr>
        <p:txBody>
          <a:bodyPr>
            <a:spAutoFit/>
          </a:bodyPr>
          <a:lstStyle>
            <a:lvl1pPr>
              <a:defRPr lang="en-GB" sz="1433" b="1" i="0" spc="-64" dirty="0">
                <a:solidFill>
                  <a:schemeClr val="bg1"/>
                </a:solidFill>
                <a:latin typeface="Poppins"/>
                <a:ea typeface="+mj-ea"/>
                <a:cs typeface="Poppins"/>
              </a:defRPr>
            </a:lvl1pPr>
          </a:lstStyle>
          <a:p>
            <a:pPr lvl="0" indent="0">
              <a:buFontTx/>
              <a:buNone/>
            </a:pPr>
            <a:r>
              <a:rPr lang="en-US"/>
              <a:t>Click to edit</a:t>
            </a:r>
            <a:endParaRPr lang="en-GB"/>
          </a:p>
        </p:txBody>
      </p:sp>
      <p:sp>
        <p:nvSpPr>
          <p:cNvPr id="12" name="Text Placeholder 7">
            <a:extLst>
              <a:ext uri="{FF2B5EF4-FFF2-40B4-BE49-F238E27FC236}">
                <a16:creationId xmlns:a16="http://schemas.microsoft.com/office/drawing/2014/main" id="{5D13DB95-36A5-2657-F898-94B0877B2D47}"/>
              </a:ext>
            </a:extLst>
          </p:cNvPr>
          <p:cNvSpPr>
            <a:spLocks noGrp="1"/>
          </p:cNvSpPr>
          <p:nvPr>
            <p:ph type="body" sz="quarter" idx="14"/>
          </p:nvPr>
        </p:nvSpPr>
        <p:spPr>
          <a:xfrm>
            <a:off x="6742954" y="3944463"/>
            <a:ext cx="4898365" cy="312843"/>
          </a:xfrm>
          <a:prstGeom prst="rect">
            <a:avLst/>
          </a:prstGeom>
        </p:spPr>
        <p:txBody>
          <a:bodyPr>
            <a:spAutoFit/>
          </a:bodyPr>
          <a:lstStyle>
            <a:lvl1pPr>
              <a:defRPr lang="en-GB" sz="1433" b="1" i="0" spc="-64" dirty="0">
                <a:solidFill>
                  <a:schemeClr val="bg1"/>
                </a:solidFill>
                <a:latin typeface="Poppins"/>
                <a:ea typeface="+mj-ea"/>
                <a:cs typeface="Poppins"/>
              </a:defRPr>
            </a:lvl1pPr>
          </a:lstStyle>
          <a:p>
            <a:pPr lvl="0" indent="0">
              <a:buFontTx/>
              <a:buNone/>
            </a:pPr>
            <a:r>
              <a:rPr lang="en-US"/>
              <a:t>Click to edit</a:t>
            </a:r>
            <a:endParaRPr lang="en-GB"/>
          </a:p>
        </p:txBody>
      </p:sp>
      <p:sp>
        <p:nvSpPr>
          <p:cNvPr id="13" name="Text Placeholder 7">
            <a:extLst>
              <a:ext uri="{FF2B5EF4-FFF2-40B4-BE49-F238E27FC236}">
                <a16:creationId xmlns:a16="http://schemas.microsoft.com/office/drawing/2014/main" id="{819A6598-6616-8CBF-C893-9F0BE9AEF3DD}"/>
              </a:ext>
            </a:extLst>
          </p:cNvPr>
          <p:cNvSpPr>
            <a:spLocks noGrp="1"/>
          </p:cNvSpPr>
          <p:nvPr>
            <p:ph type="body" sz="quarter" idx="15"/>
          </p:nvPr>
        </p:nvSpPr>
        <p:spPr>
          <a:xfrm>
            <a:off x="6742954" y="4584195"/>
            <a:ext cx="4898365" cy="312843"/>
          </a:xfrm>
          <a:prstGeom prst="rect">
            <a:avLst/>
          </a:prstGeom>
        </p:spPr>
        <p:txBody>
          <a:bodyPr>
            <a:spAutoFit/>
          </a:bodyPr>
          <a:lstStyle>
            <a:lvl1pPr marL="0" indent="0">
              <a:buFontTx/>
              <a:buNone/>
              <a:defRPr lang="en-US" sz="1433" b="1" i="0" spc="-64" dirty="0">
                <a:solidFill>
                  <a:schemeClr val="bg1"/>
                </a:solidFill>
                <a:latin typeface="Poppins"/>
                <a:ea typeface="+mj-ea"/>
                <a:cs typeface="Poppins"/>
              </a:defRPr>
            </a:lvl1pPr>
            <a:lvl2pPr marL="207955" indent="0">
              <a:buFontTx/>
              <a:buNone/>
              <a:defRPr sz="2183" b="1">
                <a:latin typeface="Poppins" panose="00000500000000000000" pitchFamily="2" charset="0"/>
                <a:cs typeface="Poppins" panose="00000500000000000000" pitchFamily="2" charset="0"/>
              </a:defRPr>
            </a:lvl2pPr>
            <a:lvl3pPr marL="415911" indent="0">
              <a:buFontTx/>
              <a:buNone/>
              <a:defRPr sz="2183" b="1">
                <a:latin typeface="Poppins" panose="00000500000000000000" pitchFamily="2" charset="0"/>
                <a:cs typeface="Poppins" panose="00000500000000000000" pitchFamily="2" charset="0"/>
              </a:defRPr>
            </a:lvl3pPr>
            <a:lvl4pPr marL="623866" indent="0">
              <a:buFontTx/>
              <a:buNone/>
              <a:defRPr sz="2183" b="1">
                <a:latin typeface="Poppins" panose="00000500000000000000" pitchFamily="2" charset="0"/>
                <a:cs typeface="Poppins" panose="00000500000000000000" pitchFamily="2" charset="0"/>
              </a:defRPr>
            </a:lvl4pPr>
            <a:lvl5pPr marL="831821" indent="0">
              <a:buFontTx/>
              <a:buNone/>
              <a:defRPr sz="2183" b="1">
                <a:latin typeface="Poppins" panose="00000500000000000000" pitchFamily="2" charset="0"/>
                <a:cs typeface="Poppins" panose="00000500000000000000" pitchFamily="2" charset="0"/>
              </a:defRPr>
            </a:lvl5pPr>
          </a:lstStyle>
          <a:p>
            <a:pPr lvl="0"/>
            <a:r>
              <a:rPr lang="en-US"/>
              <a:t>Click to edit</a:t>
            </a:r>
            <a:endParaRPr lang="en-GB"/>
          </a:p>
        </p:txBody>
      </p:sp>
      <p:sp>
        <p:nvSpPr>
          <p:cNvPr id="18" name="Chart Placeholder 17">
            <a:extLst>
              <a:ext uri="{FF2B5EF4-FFF2-40B4-BE49-F238E27FC236}">
                <a16:creationId xmlns:a16="http://schemas.microsoft.com/office/drawing/2014/main" id="{912FCA66-8604-9CC7-1B88-398DF09BF51B}"/>
              </a:ext>
            </a:extLst>
          </p:cNvPr>
          <p:cNvSpPr>
            <a:spLocks noGrp="1"/>
          </p:cNvSpPr>
          <p:nvPr>
            <p:ph type="chart" sz="quarter" idx="33"/>
          </p:nvPr>
        </p:nvSpPr>
        <p:spPr>
          <a:xfrm>
            <a:off x="596894" y="3923361"/>
            <a:ext cx="5129420" cy="1894518"/>
          </a:xfrm>
          <a:prstGeom prst="rect">
            <a:avLst/>
          </a:prstGeom>
        </p:spPr>
        <p:txBody>
          <a:bodyPr/>
          <a:lstStyle>
            <a:lvl1pPr marL="0" indent="0">
              <a:buFontTx/>
              <a:buNone/>
              <a:defRPr/>
            </a:lvl1pPr>
          </a:lstStyle>
          <a:p>
            <a:endParaRPr lang="en-GB" dirty="0"/>
          </a:p>
        </p:txBody>
      </p:sp>
      <p:sp>
        <p:nvSpPr>
          <p:cNvPr id="6" name="Text Placeholder 30">
            <a:extLst>
              <a:ext uri="{FF2B5EF4-FFF2-40B4-BE49-F238E27FC236}">
                <a16:creationId xmlns:a16="http://schemas.microsoft.com/office/drawing/2014/main" id="{4C1FD6D4-C8C5-3194-01A5-E01C771A7207}"/>
              </a:ext>
            </a:extLst>
          </p:cNvPr>
          <p:cNvSpPr>
            <a:spLocks noGrp="1"/>
          </p:cNvSpPr>
          <p:nvPr>
            <p:ph type="body" sz="quarter" idx="35" hasCustomPrompt="1"/>
          </p:nvPr>
        </p:nvSpPr>
        <p:spPr>
          <a:xfrm>
            <a:off x="578548" y="379290"/>
            <a:ext cx="5105993" cy="602537"/>
          </a:xfrm>
          <a:prstGeom prst="rect">
            <a:avLst/>
          </a:prstGeom>
        </p:spPr>
        <p:txBody>
          <a:bodyPr vert="horz" wrap="square" lIns="0" tIns="11430" rIns="0" bIns="0" rtlCol="0">
            <a:spAutoFit/>
          </a:bodyPr>
          <a:lstStyle>
            <a:lvl1pPr>
              <a:defRPr lang="en-US" sz="1751" b="1" spc="-34" smtClean="0">
                <a:solidFill>
                  <a:srgbClr val="282828"/>
                </a:solidFill>
                <a:latin typeface="Poppins" panose="00000500000000000000" pitchFamily="2" charset="0"/>
                <a:ea typeface="+mj-ea"/>
                <a:cs typeface="Poppins" panose="00000500000000000000" pitchFamily="2" charset="0"/>
              </a:defRPr>
            </a:lvl1pPr>
            <a:lvl2pPr>
              <a:defRPr lang="en-US" smtClean="0"/>
            </a:lvl2pPr>
            <a:lvl3pPr>
              <a:defRPr lang="en-US" smtClean="0"/>
            </a:lvl3pPr>
            <a:lvl4pPr>
              <a:defRPr lang="en-US" smtClean="0"/>
            </a:lvl4pPr>
            <a:lvl5pPr>
              <a:defRPr lang="en-GB"/>
            </a:lvl5pPr>
          </a:lstStyle>
          <a:p>
            <a:pPr marL="5776" marR="2311" lvl="0">
              <a:lnSpc>
                <a:spcPct val="111800"/>
              </a:lnSpc>
              <a:spcBef>
                <a:spcPts val="41"/>
              </a:spcBef>
            </a:pPr>
            <a:r>
              <a:rPr lang="en-US"/>
              <a:t>Click to edit Master </a:t>
            </a:r>
            <a:br>
              <a:rPr lang="en-US"/>
            </a:br>
            <a:r>
              <a:rPr lang="en-US"/>
              <a:t>text styles</a:t>
            </a:r>
            <a:endParaRPr lang="en-GB"/>
          </a:p>
        </p:txBody>
      </p:sp>
      <p:sp>
        <p:nvSpPr>
          <p:cNvPr id="3" name="Table Placeholder 28">
            <a:extLst>
              <a:ext uri="{FF2B5EF4-FFF2-40B4-BE49-F238E27FC236}">
                <a16:creationId xmlns:a16="http://schemas.microsoft.com/office/drawing/2014/main" id="{44D24C48-8DA4-6659-3BF1-A3B9150ECD4A}"/>
              </a:ext>
            </a:extLst>
          </p:cNvPr>
          <p:cNvSpPr>
            <a:spLocks noGrp="1"/>
          </p:cNvSpPr>
          <p:nvPr>
            <p:ph type="tbl" sz="quarter" idx="32"/>
          </p:nvPr>
        </p:nvSpPr>
        <p:spPr>
          <a:xfrm>
            <a:off x="584640" y="1402588"/>
            <a:ext cx="5109203" cy="2263246"/>
          </a:xfrm>
          <a:prstGeom prst="rect">
            <a:avLst/>
          </a:prstGeom>
        </p:spPr>
        <p:txBody>
          <a:bodyPr/>
          <a:lstStyle>
            <a:lvl1pPr marL="0" indent="0">
              <a:buFontTx/>
              <a:buNone/>
              <a:defRPr/>
            </a:lvl1pPr>
          </a:lstStyle>
          <a:p>
            <a:endParaRPr lang="en-GB" dirty="0"/>
          </a:p>
        </p:txBody>
      </p:sp>
      <p:sp>
        <p:nvSpPr>
          <p:cNvPr id="2" name="Holder 6">
            <a:extLst>
              <a:ext uri="{FF2B5EF4-FFF2-40B4-BE49-F238E27FC236}">
                <a16:creationId xmlns:a16="http://schemas.microsoft.com/office/drawing/2014/main" id="{8595329D-E357-5A2F-71BF-7701904AA999}"/>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5743143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22F0EE-6704-8EE3-E701-C9908FC238FB}"/>
              </a:ext>
            </a:extLst>
          </p:cNvPr>
          <p:cNvSpPr/>
          <p:nvPr userDrawn="1"/>
        </p:nvSpPr>
        <p:spPr>
          <a:xfrm>
            <a:off x="2460542" y="1633134"/>
            <a:ext cx="7290269" cy="765813"/>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317253"/>
            <a:ext cx="9927024" cy="765813"/>
          </a:xfrm>
          <a:prstGeom prst="rect">
            <a:avLst/>
          </a:prstGeom>
        </p:spPr>
        <p:txBody>
          <a:bodyPr lIns="0"/>
          <a:lstStyle>
            <a:lvl1pPr algn="l">
              <a:lnSpc>
                <a:spcPct val="90000"/>
              </a:lnSpc>
              <a:defRPr lang="en-GB" sz="2729" b="1" i="0" spc="-64" dirty="0" smtClean="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8" y="2571450"/>
            <a:ext cx="728929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8" y="3509821"/>
            <a:ext cx="728929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8" y="4448192"/>
            <a:ext cx="728929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8" y="5386562"/>
            <a:ext cx="728929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5"/>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30" y="3752393"/>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30" y="4690764"/>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9" y="5619573"/>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pic>
        <p:nvPicPr>
          <p:cNvPr id="30" name="Picture 29">
            <a:extLst>
              <a:ext uri="{FF2B5EF4-FFF2-40B4-BE49-F238E27FC236}">
                <a16:creationId xmlns:a16="http://schemas.microsoft.com/office/drawing/2014/main" id="{A81EE5FB-69B0-9D7E-32F6-849AC554D21A}"/>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185164728"/>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Only">
    <p:bg bwMode="auto">
      <p:bgPr>
        <a:solidFill>
          <a:srgbClr val="28282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317253"/>
            <a:ext cx="9927024" cy="765813"/>
          </a:xfrm>
          <a:prstGeom prst="rect">
            <a:avLst/>
          </a:prstGeom>
        </p:spPr>
        <p:txBody>
          <a:bodyPr lIns="0"/>
          <a:lstStyle>
            <a:lvl1pPr algn="l">
              <a:lnSpc>
                <a:spcPct val="90000"/>
              </a:lnSpc>
              <a:defRPr lang="en-GB" sz="2729" b="1" i="0" spc="-64" dirty="0" smtClean="0">
                <a:solidFill>
                  <a:schemeClr val="bg1"/>
                </a:solidFill>
                <a:latin typeface="Poppins"/>
                <a:ea typeface="+mj-ea"/>
                <a:cs typeface="Poppins"/>
              </a:defRPr>
            </a:lvl1pPr>
          </a:lstStyle>
          <a:p>
            <a:pPr lvl="0"/>
            <a:r>
              <a:rPr lang="en-GB"/>
              <a:t>Insert title here</a:t>
            </a:r>
          </a:p>
        </p:txBody>
      </p:sp>
      <p:sp>
        <p:nvSpPr>
          <p:cNvPr id="13" name="Rectangle 12">
            <a:extLst>
              <a:ext uri="{FF2B5EF4-FFF2-40B4-BE49-F238E27FC236}">
                <a16:creationId xmlns:a16="http://schemas.microsoft.com/office/drawing/2014/main" id="{F28BFFC4-DD30-8312-B898-E5F2BC15B139}"/>
              </a:ext>
            </a:extLst>
          </p:cNvPr>
          <p:cNvSpPr/>
          <p:nvPr userDrawn="1"/>
        </p:nvSpPr>
        <p:spPr>
          <a:xfrm>
            <a:off x="2461527" y="1633078"/>
            <a:ext cx="7268947" cy="784521"/>
          </a:xfrm>
          <a:prstGeom prst="rect">
            <a:avLst/>
          </a:prstGeom>
          <a:gradFill>
            <a:gsLst>
              <a:gs pos="0">
                <a:srgbClr val="00863B"/>
              </a:gs>
              <a:gs pos="50000">
                <a:srgbClr val="50A522"/>
              </a:gs>
              <a:gs pos="10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9" y="2571450"/>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9" y="350982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9" y="4448192"/>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9" y="5386562"/>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5"/>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30" y="3752393"/>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30" y="4690764"/>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9" y="5619573"/>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pic>
        <p:nvPicPr>
          <p:cNvPr id="2" name="Picture 1">
            <a:extLst>
              <a:ext uri="{FF2B5EF4-FFF2-40B4-BE49-F238E27FC236}">
                <a16:creationId xmlns:a16="http://schemas.microsoft.com/office/drawing/2014/main" id="{E57EA86A-0662-530E-7C02-4FD743A927C4}"/>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788876377"/>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3" y="1390488"/>
            <a:ext cx="0" cy="4859110"/>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1B047A20-14A6-003A-F1B2-6BE846F1AE37}"/>
              </a:ext>
            </a:extLst>
          </p:cNvPr>
          <p:cNvSpPr/>
          <p:nvPr userDrawn="1"/>
        </p:nvSpPr>
        <p:spPr>
          <a:xfrm>
            <a:off x="578547" y="1390489"/>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2" y="1390487"/>
            <a:ext cx="551745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317253"/>
            <a:ext cx="9927024" cy="765813"/>
          </a:xfrm>
          <a:prstGeom prst="rect">
            <a:avLst/>
          </a:prstGeom>
        </p:spPr>
        <p:txBody>
          <a:bodyPr lIns="0"/>
          <a:lstStyle>
            <a:lvl1pPr algn="l">
              <a:lnSpc>
                <a:spcPct val="90000"/>
              </a:lnSpc>
              <a:defRPr lang="en-GB" sz="2729"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3674440458"/>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344063-6D16-0A8C-8B0D-6BF39018A477}"/>
              </a:ext>
            </a:extLst>
          </p:cNvPr>
          <p:cNvSpPr/>
          <p:nvPr userDrawn="1"/>
        </p:nvSpPr>
        <p:spPr>
          <a:xfrm>
            <a:off x="578548" y="1390489"/>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01835"/>
            <a:ext cx="9927024" cy="765813"/>
          </a:xfrm>
          <a:prstGeom prst="rect">
            <a:avLst/>
          </a:prstGeom>
        </p:spPr>
        <p:txBody>
          <a:bodyPr lIns="0"/>
          <a:lstStyle>
            <a:lvl1pPr algn="l">
              <a:lnSpc>
                <a:spcPct val="90000"/>
              </a:lnSpc>
              <a:defRPr lang="en-GB" sz="2729" b="1" i="0" spc="-64"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282828"/>
                </a:solidFill>
                <a:effectLst/>
                <a:uLnTx/>
                <a:uFillTx/>
                <a:latin typeface="Poppins"/>
                <a:ea typeface="+mj-ea"/>
                <a:cs typeface="Poppins"/>
              </a:rPr>
              <a:t>&gt;</a:t>
            </a:r>
            <a:endParaRPr kumimoji="0" lang="en-GB" sz="4366" b="1" i="0" u="none" strike="noStrike" kern="0" cap="none" spc="-64"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414500372"/>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9A7DB-3722-496C-A8E1-91F1B4CC8341}"/>
              </a:ext>
            </a:extLst>
          </p:cNvPr>
          <p:cNvSpPr/>
          <p:nvPr userDrawn="1"/>
        </p:nvSpPr>
        <p:spPr>
          <a:xfrm>
            <a:off x="578547" y="1393445"/>
            <a:ext cx="5517453" cy="781565"/>
          </a:xfrm>
          <a:prstGeom prst="rect">
            <a:avLst/>
          </a:prstGeom>
          <a:gradFill>
            <a:gsLst>
              <a:gs pos="0">
                <a:srgbClr val="CE143D"/>
              </a:gs>
              <a:gs pos="7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11233"/>
            <a:ext cx="9927024" cy="765813"/>
          </a:xfrm>
          <a:prstGeom prst="rect">
            <a:avLst/>
          </a:prstGeom>
        </p:spPr>
        <p:txBody>
          <a:bodyPr lIns="0"/>
          <a:lstStyle>
            <a:lvl1pPr algn="l">
              <a:lnSpc>
                <a:spcPct val="90000"/>
              </a:lnSpc>
              <a:defRPr lang="en-GB" sz="2729" b="1" i="0" spc="-64"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282828"/>
                </a:solidFill>
                <a:effectLst/>
                <a:uLnTx/>
                <a:uFillTx/>
                <a:latin typeface="Poppins"/>
                <a:ea typeface="+mj-ea"/>
                <a:cs typeface="Poppins"/>
              </a:rPr>
              <a:t>&gt;</a:t>
            </a:r>
            <a:endParaRPr kumimoji="0" lang="en-GB" sz="4366" b="1" i="0" u="none" strike="noStrike" kern="0" cap="none" spc="-64"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690377089"/>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11/23/2023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51730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1DA05-9CF9-40BB-A88D-225E76F84A36}"/>
              </a:ext>
            </a:extLst>
          </p:cNvPr>
          <p:cNvSpPr/>
          <p:nvPr userDrawn="1"/>
        </p:nvSpPr>
        <p:spPr>
          <a:xfrm>
            <a:off x="578547" y="1390489"/>
            <a:ext cx="5517935" cy="784521"/>
          </a:xfrm>
          <a:prstGeom prst="rect">
            <a:avLst/>
          </a:prstGeom>
          <a:gradFill>
            <a:gsLst>
              <a:gs pos="0">
                <a:srgbClr val="0074C8"/>
              </a:gs>
              <a:gs pos="70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01835"/>
            <a:ext cx="9927024" cy="765813"/>
          </a:xfrm>
          <a:prstGeom prst="rect">
            <a:avLst/>
          </a:prstGeom>
        </p:spPr>
        <p:txBody>
          <a:bodyPr lIns="0"/>
          <a:lstStyle>
            <a:lvl1pPr algn="l">
              <a:lnSpc>
                <a:spcPct val="90000"/>
              </a:lnSpc>
              <a:defRPr lang="en-GB" sz="2729" b="1" i="0" spc="-64" dirty="0">
                <a:gradFill flip="none" rotWithShape="1">
                  <a:gsLst>
                    <a:gs pos="20000">
                      <a:srgbClr val="00838A"/>
                    </a:gs>
                    <a:gs pos="8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282828"/>
                </a:solidFill>
                <a:effectLst/>
                <a:uLnTx/>
                <a:uFillTx/>
                <a:latin typeface="Poppins"/>
                <a:ea typeface="+mj-ea"/>
                <a:cs typeface="Poppins"/>
              </a:rPr>
              <a:t>&gt;</a:t>
            </a:r>
            <a:endParaRPr kumimoji="0" lang="en-GB" sz="4366" b="1" i="0" u="none" strike="noStrike" kern="0" cap="none" spc="-64"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1249133750"/>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Only">
    <p:bg bwMode="auto">
      <p:bgPr>
        <a:solidFill>
          <a:srgbClr val="282828"/>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9CBE3-0EB5-A029-DBA2-92518630C388}"/>
              </a:ext>
            </a:extLst>
          </p:cNvPr>
          <p:cNvSpPr/>
          <p:nvPr userDrawn="1"/>
        </p:nvSpPr>
        <p:spPr>
          <a:xfrm>
            <a:off x="578547" y="1390489"/>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317253"/>
            <a:ext cx="9927024" cy="765813"/>
          </a:xfrm>
          <a:prstGeom prst="rect">
            <a:avLst/>
          </a:prstGeom>
        </p:spPr>
        <p:txBody>
          <a:bodyPr lIns="0"/>
          <a:lstStyle>
            <a:lvl1pPr algn="l">
              <a:lnSpc>
                <a:spcPct val="90000"/>
              </a:lnSpc>
              <a:defRPr lang="en-GB" sz="2729" b="1" i="0" spc="-64" dirty="0" smtClean="0">
                <a:solidFill>
                  <a:schemeClr val="bg1"/>
                </a:soli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1pPr>
            <a:lvl2pPr marL="363906"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2pPr>
            <a:lvl3pPr marL="571861"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3pPr>
            <a:lvl4pPr marL="779817"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4pPr>
            <a:lvl5pPr marL="987772"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1pPr>
            <a:lvl2pPr marL="363906"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2pPr>
            <a:lvl3pPr marL="571861"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3pPr>
            <a:lvl4pPr marL="779817"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4pPr>
            <a:lvl5pPr marL="987772"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Oval 4">
            <a:extLst>
              <a:ext uri="{FF2B5EF4-FFF2-40B4-BE49-F238E27FC236}">
                <a16:creationId xmlns:a16="http://schemas.microsoft.com/office/drawing/2014/main" id="{6840EC33-55AC-469F-275B-5E1EC14143C9}"/>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383738"/>
                </a:solidFill>
                <a:effectLst/>
                <a:uLnTx/>
                <a:uFillTx/>
                <a:latin typeface="Poppins"/>
                <a:ea typeface="+mj-ea"/>
                <a:cs typeface="Poppins"/>
              </a:rPr>
              <a:t>&gt;</a:t>
            </a:r>
            <a:endParaRPr kumimoji="0" lang="en-GB" sz="4366" b="1" i="0" u="none" strike="noStrike" kern="0" cap="none" spc="-64" normalizeH="0" baseline="0" noProof="0" dirty="0">
              <a:ln>
                <a:noFill/>
              </a:ln>
              <a:solidFill>
                <a:srgbClr val="383738"/>
              </a:solidFill>
              <a:effectLst/>
              <a:uLnTx/>
              <a:uFillTx/>
              <a:latin typeface="Poppins"/>
              <a:ea typeface="+mj-ea"/>
              <a:cs typeface="Poppins"/>
            </a:endParaRPr>
          </a:p>
        </p:txBody>
      </p:sp>
      <p:pic>
        <p:nvPicPr>
          <p:cNvPr id="6" name="Picture 5">
            <a:extLst>
              <a:ext uri="{FF2B5EF4-FFF2-40B4-BE49-F238E27FC236}">
                <a16:creationId xmlns:a16="http://schemas.microsoft.com/office/drawing/2014/main" id="{98D958D7-4CD9-578F-D3C2-488D1E84123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3413076275"/>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2" y="1390488"/>
            <a:ext cx="0" cy="5029592"/>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B6CF0B55-7AF0-E7C4-421B-5E4715E5DD77}"/>
              </a:ext>
            </a:extLst>
          </p:cNvPr>
          <p:cNvSpPr/>
          <p:nvPr userDrawn="1"/>
        </p:nvSpPr>
        <p:spPr>
          <a:xfrm>
            <a:off x="578547" y="1390489"/>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55876"/>
            <a:ext cx="9927024" cy="765813"/>
          </a:xfrm>
          <a:prstGeom prst="rect">
            <a:avLst/>
          </a:prstGeom>
        </p:spPr>
        <p:txBody>
          <a:bodyPr lIns="0"/>
          <a:lstStyle>
            <a:lvl1pPr algn="l">
              <a:lnSpc>
                <a:spcPct val="90000"/>
              </a:lnSpc>
              <a:defRPr lang="en-GB" sz="2729"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67267" y="2359105"/>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18">
            <a:extLst>
              <a:ext uri="{FF2B5EF4-FFF2-40B4-BE49-F238E27FC236}">
                <a16:creationId xmlns:a16="http://schemas.microsoft.com/office/drawing/2014/main" id="{C9FC9F50-694E-90F7-8F7B-5C797D5B6E15}"/>
              </a:ext>
            </a:extLst>
          </p:cNvPr>
          <p:cNvSpPr>
            <a:spLocks noGrp="1"/>
          </p:cNvSpPr>
          <p:nvPr>
            <p:ph type="body" sz="quarter" idx="18" hasCustomPrompt="1"/>
          </p:nvPr>
        </p:nvSpPr>
        <p:spPr>
          <a:xfrm>
            <a:off x="998952" y="2580444"/>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67267" y="3023683"/>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1" name="Text Placeholder 18">
            <a:extLst>
              <a:ext uri="{FF2B5EF4-FFF2-40B4-BE49-F238E27FC236}">
                <a16:creationId xmlns:a16="http://schemas.microsoft.com/office/drawing/2014/main" id="{78B30593-0C5C-8096-61E1-F05F24B385FD}"/>
              </a:ext>
            </a:extLst>
          </p:cNvPr>
          <p:cNvSpPr>
            <a:spLocks noGrp="1"/>
          </p:cNvSpPr>
          <p:nvPr>
            <p:ph type="body" sz="quarter" idx="19" hasCustomPrompt="1"/>
          </p:nvPr>
        </p:nvSpPr>
        <p:spPr>
          <a:xfrm>
            <a:off x="998952" y="3245022"/>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67267" y="3688261"/>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3" name="Text Placeholder 18">
            <a:extLst>
              <a:ext uri="{FF2B5EF4-FFF2-40B4-BE49-F238E27FC236}">
                <a16:creationId xmlns:a16="http://schemas.microsoft.com/office/drawing/2014/main" id="{46C7CBEE-D02B-DBD0-E946-9CB371DE5D32}"/>
              </a:ext>
            </a:extLst>
          </p:cNvPr>
          <p:cNvSpPr>
            <a:spLocks noGrp="1"/>
          </p:cNvSpPr>
          <p:nvPr>
            <p:ph type="body" sz="quarter" idx="20" hasCustomPrompt="1"/>
          </p:nvPr>
        </p:nvSpPr>
        <p:spPr>
          <a:xfrm>
            <a:off x="998952" y="390959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67267" y="4352838"/>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5" name="Text Placeholder 18">
            <a:extLst>
              <a:ext uri="{FF2B5EF4-FFF2-40B4-BE49-F238E27FC236}">
                <a16:creationId xmlns:a16="http://schemas.microsoft.com/office/drawing/2014/main" id="{98AE79DD-F54E-C9C2-4633-72538D975095}"/>
              </a:ext>
            </a:extLst>
          </p:cNvPr>
          <p:cNvSpPr>
            <a:spLocks noGrp="1"/>
          </p:cNvSpPr>
          <p:nvPr>
            <p:ph type="body" sz="quarter" idx="21" hasCustomPrompt="1"/>
          </p:nvPr>
        </p:nvSpPr>
        <p:spPr>
          <a:xfrm>
            <a:off x="998952" y="4574177"/>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67267" y="5017416"/>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7" name="Text Placeholder 18">
            <a:extLst>
              <a:ext uri="{FF2B5EF4-FFF2-40B4-BE49-F238E27FC236}">
                <a16:creationId xmlns:a16="http://schemas.microsoft.com/office/drawing/2014/main" id="{94169ADC-CA60-C67F-BE7A-C34CC74E9BF0}"/>
              </a:ext>
            </a:extLst>
          </p:cNvPr>
          <p:cNvSpPr>
            <a:spLocks noGrp="1"/>
          </p:cNvSpPr>
          <p:nvPr>
            <p:ph type="body" sz="quarter" idx="22" hasCustomPrompt="1"/>
          </p:nvPr>
        </p:nvSpPr>
        <p:spPr>
          <a:xfrm>
            <a:off x="998952" y="5238755"/>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67267" y="5689291"/>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9" name="Text Placeholder 18">
            <a:extLst>
              <a:ext uri="{FF2B5EF4-FFF2-40B4-BE49-F238E27FC236}">
                <a16:creationId xmlns:a16="http://schemas.microsoft.com/office/drawing/2014/main" id="{74D2D858-EFC3-1AA5-56DC-5E35545B9DFE}"/>
              </a:ext>
            </a:extLst>
          </p:cNvPr>
          <p:cNvSpPr>
            <a:spLocks noGrp="1"/>
          </p:cNvSpPr>
          <p:nvPr>
            <p:ph type="body" sz="quarter" idx="23" hasCustomPrompt="1"/>
          </p:nvPr>
        </p:nvSpPr>
        <p:spPr>
          <a:xfrm>
            <a:off x="998952" y="591062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5" y="235910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68698"/>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5" y="3023683"/>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33276"/>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5" y="368826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97853"/>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5" y="4352838"/>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62431"/>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5" y="5017416"/>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27009"/>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5" y="568929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98884"/>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2538681305"/>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718CC-2679-0052-68A6-4B091E2DAFA1}"/>
              </a:ext>
            </a:extLst>
          </p:cNvPr>
          <p:cNvSpPr/>
          <p:nvPr userDrawn="1"/>
        </p:nvSpPr>
        <p:spPr>
          <a:xfrm>
            <a:off x="578548" y="1390489"/>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6" name="Text Placeholder 8">
            <a:extLst>
              <a:ext uri="{FF2B5EF4-FFF2-40B4-BE49-F238E27FC236}">
                <a16:creationId xmlns:a16="http://schemas.microsoft.com/office/drawing/2014/main" id="{1007DC92-5898-486A-CA5C-978A12E1881C}"/>
              </a:ext>
            </a:extLst>
          </p:cNvPr>
          <p:cNvSpPr>
            <a:spLocks noGrp="1"/>
          </p:cNvSpPr>
          <p:nvPr>
            <p:ph type="body" sz="quarter" idx="10" hasCustomPrompt="1"/>
          </p:nvPr>
        </p:nvSpPr>
        <p:spPr>
          <a:xfrm>
            <a:off x="578547" y="459595"/>
            <a:ext cx="9927024" cy="765813"/>
          </a:xfrm>
          <a:prstGeom prst="rect">
            <a:avLst/>
          </a:prstGeom>
        </p:spPr>
        <p:txBody>
          <a:bodyPr lIns="0"/>
          <a:lstStyle>
            <a:lvl1pPr algn="l">
              <a:lnSpc>
                <a:spcPct val="90000"/>
              </a:lnSpc>
              <a:defRPr lang="en-GB" sz="2729" b="1" i="0" spc="-64"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578547" y="2359105"/>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578547" y="3023683"/>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578547" y="3688261"/>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578547" y="4352838"/>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578547" y="5017416"/>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578547" y="5689291"/>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5" y="235910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57146"/>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5" y="3023683"/>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21724"/>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5" y="368826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86301"/>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5" y="4352838"/>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50879"/>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5" y="5017416"/>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15457"/>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5" y="568929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87332"/>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8" name="Text Placeholder 18">
            <a:extLst>
              <a:ext uri="{FF2B5EF4-FFF2-40B4-BE49-F238E27FC236}">
                <a16:creationId xmlns:a16="http://schemas.microsoft.com/office/drawing/2014/main" id="{1E4D13A9-562C-D8BF-8563-09543956FE3E}"/>
              </a:ext>
            </a:extLst>
          </p:cNvPr>
          <p:cNvSpPr>
            <a:spLocks noGrp="1"/>
          </p:cNvSpPr>
          <p:nvPr>
            <p:ph type="body" sz="quarter" idx="18" hasCustomPrompt="1"/>
          </p:nvPr>
        </p:nvSpPr>
        <p:spPr>
          <a:xfrm>
            <a:off x="998952" y="2580444"/>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9" name="Text Placeholder 18">
            <a:extLst>
              <a:ext uri="{FF2B5EF4-FFF2-40B4-BE49-F238E27FC236}">
                <a16:creationId xmlns:a16="http://schemas.microsoft.com/office/drawing/2014/main" id="{BD6BC9BE-F46A-9028-C8CC-D293CCA177E4}"/>
              </a:ext>
            </a:extLst>
          </p:cNvPr>
          <p:cNvSpPr>
            <a:spLocks noGrp="1"/>
          </p:cNvSpPr>
          <p:nvPr>
            <p:ph type="body" sz="quarter" idx="19" hasCustomPrompt="1"/>
          </p:nvPr>
        </p:nvSpPr>
        <p:spPr>
          <a:xfrm>
            <a:off x="998952" y="3245022"/>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0" name="Text Placeholder 18">
            <a:extLst>
              <a:ext uri="{FF2B5EF4-FFF2-40B4-BE49-F238E27FC236}">
                <a16:creationId xmlns:a16="http://schemas.microsoft.com/office/drawing/2014/main" id="{E489BC9D-EEBD-BD01-6693-93BEB7A59938}"/>
              </a:ext>
            </a:extLst>
          </p:cNvPr>
          <p:cNvSpPr>
            <a:spLocks noGrp="1"/>
          </p:cNvSpPr>
          <p:nvPr>
            <p:ph type="body" sz="quarter" idx="20" hasCustomPrompt="1"/>
          </p:nvPr>
        </p:nvSpPr>
        <p:spPr>
          <a:xfrm>
            <a:off x="998952" y="390959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1" name="Text Placeholder 18">
            <a:extLst>
              <a:ext uri="{FF2B5EF4-FFF2-40B4-BE49-F238E27FC236}">
                <a16:creationId xmlns:a16="http://schemas.microsoft.com/office/drawing/2014/main" id="{E90AD699-7B92-8088-4EEE-261009026B98}"/>
              </a:ext>
            </a:extLst>
          </p:cNvPr>
          <p:cNvSpPr>
            <a:spLocks noGrp="1"/>
          </p:cNvSpPr>
          <p:nvPr>
            <p:ph type="body" sz="quarter" idx="21" hasCustomPrompt="1"/>
          </p:nvPr>
        </p:nvSpPr>
        <p:spPr>
          <a:xfrm>
            <a:off x="998952" y="4574177"/>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2" name="Text Placeholder 18">
            <a:extLst>
              <a:ext uri="{FF2B5EF4-FFF2-40B4-BE49-F238E27FC236}">
                <a16:creationId xmlns:a16="http://schemas.microsoft.com/office/drawing/2014/main" id="{36016127-988B-A88E-4999-FCF1077C79D3}"/>
              </a:ext>
            </a:extLst>
          </p:cNvPr>
          <p:cNvSpPr>
            <a:spLocks noGrp="1"/>
          </p:cNvSpPr>
          <p:nvPr>
            <p:ph type="body" sz="quarter" idx="22" hasCustomPrompt="1"/>
          </p:nvPr>
        </p:nvSpPr>
        <p:spPr>
          <a:xfrm>
            <a:off x="998952" y="5238755"/>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3" name="Text Placeholder 18">
            <a:extLst>
              <a:ext uri="{FF2B5EF4-FFF2-40B4-BE49-F238E27FC236}">
                <a16:creationId xmlns:a16="http://schemas.microsoft.com/office/drawing/2014/main" id="{5E103F97-3F28-FA9D-AD47-F25F087056CD}"/>
              </a:ext>
            </a:extLst>
          </p:cNvPr>
          <p:cNvSpPr>
            <a:spLocks noGrp="1"/>
          </p:cNvSpPr>
          <p:nvPr>
            <p:ph type="body" sz="quarter" idx="23" hasCustomPrompt="1"/>
          </p:nvPr>
        </p:nvSpPr>
        <p:spPr>
          <a:xfrm>
            <a:off x="998952" y="591062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Tree>
    <p:extLst>
      <p:ext uri="{BB962C8B-B14F-4D97-AF65-F5344CB8AC3E}">
        <p14:creationId xmlns:p14="http://schemas.microsoft.com/office/powerpoint/2010/main" val="152925399"/>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Title Only">
    <p:bg bwMode="auto">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22F0EE-6704-8EE3-E701-C9908FC238FB}"/>
              </a:ext>
            </a:extLst>
          </p:cNvPr>
          <p:cNvSpPr/>
          <p:nvPr userDrawn="1"/>
        </p:nvSpPr>
        <p:spPr>
          <a:xfrm>
            <a:off x="2460542" y="1633134"/>
            <a:ext cx="7290269" cy="765813"/>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317253"/>
            <a:ext cx="9927024" cy="765813"/>
          </a:xfrm>
          <a:prstGeom prst="rect">
            <a:avLst/>
          </a:prstGeom>
        </p:spPr>
        <p:txBody>
          <a:bodyPr lIns="0"/>
          <a:lstStyle>
            <a:lvl1pPr algn="l">
              <a:lnSpc>
                <a:spcPct val="90000"/>
              </a:lnSpc>
              <a:defRPr lang="en-GB" sz="2729" b="1" i="0" spc="-64" dirty="0" smtClean="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8" y="2571450"/>
            <a:ext cx="728929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8" y="3509821"/>
            <a:ext cx="728929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8" y="4448192"/>
            <a:ext cx="728929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8" y="5386562"/>
            <a:ext cx="728929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5"/>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30" y="3752393"/>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30" y="4690764"/>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9" y="5619573"/>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pic>
        <p:nvPicPr>
          <p:cNvPr id="30" name="Picture 29">
            <a:extLst>
              <a:ext uri="{FF2B5EF4-FFF2-40B4-BE49-F238E27FC236}">
                <a16:creationId xmlns:a16="http://schemas.microsoft.com/office/drawing/2014/main" id="{A81EE5FB-69B0-9D7E-32F6-849AC554D21A}"/>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2" name="Slide Number Placeholder 2">
            <a:extLst>
              <a:ext uri="{FF2B5EF4-FFF2-40B4-BE49-F238E27FC236}">
                <a16:creationId xmlns:a16="http://schemas.microsoft.com/office/drawing/2014/main" id="{F4DFB053-6A4C-2929-6CB3-E0C28ED5CDE9}"/>
              </a:ext>
            </a:extLst>
          </p:cNvPr>
          <p:cNvSpPr>
            <a:spLocks noGrp="1"/>
          </p:cNvSpPr>
          <p:nvPr>
            <p:ph type="sldNum" sz="quarter" idx="4"/>
          </p:nvPr>
        </p:nvSpPr>
        <p:spPr>
          <a:xfrm>
            <a:off x="9030167" y="6444056"/>
            <a:ext cx="2804160" cy="98040"/>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249198502"/>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Title Only">
    <p:bg bwMode="auto">
      <p:bgPr>
        <a:solidFill>
          <a:srgbClr val="282828"/>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317253"/>
            <a:ext cx="9927024" cy="765813"/>
          </a:xfrm>
          <a:prstGeom prst="rect">
            <a:avLst/>
          </a:prstGeom>
        </p:spPr>
        <p:txBody>
          <a:bodyPr lIns="0"/>
          <a:lstStyle>
            <a:lvl1pPr algn="l">
              <a:lnSpc>
                <a:spcPct val="90000"/>
              </a:lnSpc>
              <a:defRPr lang="en-GB" sz="2729" b="1" i="0" spc="-64" dirty="0" smtClean="0">
                <a:solidFill>
                  <a:schemeClr val="bg1"/>
                </a:solidFill>
                <a:latin typeface="Poppins"/>
                <a:ea typeface="+mj-ea"/>
                <a:cs typeface="Poppins"/>
              </a:defRPr>
            </a:lvl1pPr>
          </a:lstStyle>
          <a:p>
            <a:pPr lvl="0"/>
            <a:r>
              <a:rPr lang="en-GB"/>
              <a:t>Insert title here</a:t>
            </a:r>
          </a:p>
        </p:txBody>
      </p:sp>
      <p:sp>
        <p:nvSpPr>
          <p:cNvPr id="13" name="Rectangle 12">
            <a:extLst>
              <a:ext uri="{FF2B5EF4-FFF2-40B4-BE49-F238E27FC236}">
                <a16:creationId xmlns:a16="http://schemas.microsoft.com/office/drawing/2014/main" id="{F28BFFC4-DD30-8312-B898-E5F2BC15B139}"/>
              </a:ext>
            </a:extLst>
          </p:cNvPr>
          <p:cNvSpPr/>
          <p:nvPr userDrawn="1"/>
        </p:nvSpPr>
        <p:spPr>
          <a:xfrm>
            <a:off x="2461527" y="1633078"/>
            <a:ext cx="7268947" cy="784521"/>
          </a:xfrm>
          <a:prstGeom prst="rect">
            <a:avLst/>
          </a:prstGeom>
          <a:gradFill>
            <a:gsLst>
              <a:gs pos="0">
                <a:srgbClr val="00863B"/>
              </a:gs>
              <a:gs pos="50000">
                <a:srgbClr val="50A522"/>
              </a:gs>
              <a:gs pos="100000">
                <a:srgbClr val="BCC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8" name="Rectangle 17">
            <a:extLst>
              <a:ext uri="{FF2B5EF4-FFF2-40B4-BE49-F238E27FC236}">
                <a16:creationId xmlns:a16="http://schemas.microsoft.com/office/drawing/2014/main" id="{7E320977-24CE-5FD2-305C-9CD256BA5702}"/>
              </a:ext>
            </a:extLst>
          </p:cNvPr>
          <p:cNvSpPr/>
          <p:nvPr userDrawn="1"/>
        </p:nvSpPr>
        <p:spPr>
          <a:xfrm>
            <a:off x="2461529" y="2571450"/>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Rectangle 18">
            <a:extLst>
              <a:ext uri="{FF2B5EF4-FFF2-40B4-BE49-F238E27FC236}">
                <a16:creationId xmlns:a16="http://schemas.microsoft.com/office/drawing/2014/main" id="{4B5A82AF-47A9-D81A-C745-27725A88F363}"/>
              </a:ext>
            </a:extLst>
          </p:cNvPr>
          <p:cNvSpPr/>
          <p:nvPr userDrawn="1"/>
        </p:nvSpPr>
        <p:spPr>
          <a:xfrm>
            <a:off x="2461529" y="3509821"/>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0" name="Rectangle 19">
            <a:extLst>
              <a:ext uri="{FF2B5EF4-FFF2-40B4-BE49-F238E27FC236}">
                <a16:creationId xmlns:a16="http://schemas.microsoft.com/office/drawing/2014/main" id="{52D11DAB-8414-91D9-76E4-E5124176DB85}"/>
              </a:ext>
            </a:extLst>
          </p:cNvPr>
          <p:cNvSpPr/>
          <p:nvPr userDrawn="1"/>
        </p:nvSpPr>
        <p:spPr>
          <a:xfrm>
            <a:off x="2461529" y="4448192"/>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2461529" y="5386562"/>
            <a:ext cx="7268945"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5" name="Text Placeholder 18">
            <a:extLst>
              <a:ext uri="{FF2B5EF4-FFF2-40B4-BE49-F238E27FC236}">
                <a16:creationId xmlns:a16="http://schemas.microsoft.com/office/drawing/2014/main" id="{A2BAEE72-05B9-E879-F87D-A399CE8576F9}"/>
              </a:ext>
            </a:extLst>
          </p:cNvPr>
          <p:cNvSpPr>
            <a:spLocks noGrp="1"/>
          </p:cNvSpPr>
          <p:nvPr>
            <p:ph type="body" sz="quarter" idx="16"/>
          </p:nvPr>
        </p:nvSpPr>
        <p:spPr>
          <a:xfrm>
            <a:off x="2692931" y="1867893"/>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26" name="Text Placeholder 18">
            <a:extLst>
              <a:ext uri="{FF2B5EF4-FFF2-40B4-BE49-F238E27FC236}">
                <a16:creationId xmlns:a16="http://schemas.microsoft.com/office/drawing/2014/main" id="{2D60CA80-EFBC-5A72-85F9-2C7201CEEF02}"/>
              </a:ext>
            </a:extLst>
          </p:cNvPr>
          <p:cNvSpPr>
            <a:spLocks noGrp="1"/>
          </p:cNvSpPr>
          <p:nvPr>
            <p:ph type="body" sz="quarter" idx="17"/>
          </p:nvPr>
        </p:nvSpPr>
        <p:spPr>
          <a:xfrm>
            <a:off x="2692930" y="2812005"/>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sp>
        <p:nvSpPr>
          <p:cNvPr id="27" name="Text Placeholder 18">
            <a:extLst>
              <a:ext uri="{FF2B5EF4-FFF2-40B4-BE49-F238E27FC236}">
                <a16:creationId xmlns:a16="http://schemas.microsoft.com/office/drawing/2014/main" id="{8873B7D0-718E-B6EF-F0D6-C2569ECB7D6F}"/>
              </a:ext>
            </a:extLst>
          </p:cNvPr>
          <p:cNvSpPr>
            <a:spLocks noGrp="1"/>
          </p:cNvSpPr>
          <p:nvPr>
            <p:ph type="body" sz="quarter" idx="18"/>
          </p:nvPr>
        </p:nvSpPr>
        <p:spPr>
          <a:xfrm>
            <a:off x="2692930" y="3752393"/>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sp>
        <p:nvSpPr>
          <p:cNvPr id="28" name="Text Placeholder 18">
            <a:extLst>
              <a:ext uri="{FF2B5EF4-FFF2-40B4-BE49-F238E27FC236}">
                <a16:creationId xmlns:a16="http://schemas.microsoft.com/office/drawing/2014/main" id="{A84F633F-F74F-966C-FA92-AEFE4C6FD8C5}"/>
              </a:ext>
            </a:extLst>
          </p:cNvPr>
          <p:cNvSpPr>
            <a:spLocks noGrp="1"/>
          </p:cNvSpPr>
          <p:nvPr>
            <p:ph type="body" sz="quarter" idx="19"/>
          </p:nvPr>
        </p:nvSpPr>
        <p:spPr>
          <a:xfrm>
            <a:off x="2692930" y="4690764"/>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sp>
        <p:nvSpPr>
          <p:cNvPr id="29" name="Text Placeholder 18">
            <a:extLst>
              <a:ext uri="{FF2B5EF4-FFF2-40B4-BE49-F238E27FC236}">
                <a16:creationId xmlns:a16="http://schemas.microsoft.com/office/drawing/2014/main" id="{3752BC2F-71BB-4EF8-6834-6E3F984B05FE}"/>
              </a:ext>
            </a:extLst>
          </p:cNvPr>
          <p:cNvSpPr>
            <a:spLocks noGrp="1"/>
          </p:cNvSpPr>
          <p:nvPr>
            <p:ph type="body" sz="quarter" idx="20"/>
          </p:nvPr>
        </p:nvSpPr>
        <p:spPr>
          <a:xfrm>
            <a:off x="2692929" y="5619573"/>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pic>
        <p:nvPicPr>
          <p:cNvPr id="2" name="Picture 1">
            <a:extLst>
              <a:ext uri="{FF2B5EF4-FFF2-40B4-BE49-F238E27FC236}">
                <a16:creationId xmlns:a16="http://schemas.microsoft.com/office/drawing/2014/main" id="{E57EA86A-0662-530E-7C02-4FD743A927C4}"/>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6" name="Slide Number Placeholder 2">
            <a:extLst>
              <a:ext uri="{FF2B5EF4-FFF2-40B4-BE49-F238E27FC236}">
                <a16:creationId xmlns:a16="http://schemas.microsoft.com/office/drawing/2014/main" id="{A7FCB43D-F33B-B1D4-F845-4B75BDD62EFB}"/>
              </a:ext>
            </a:extLst>
          </p:cNvPr>
          <p:cNvSpPr>
            <a:spLocks noGrp="1"/>
          </p:cNvSpPr>
          <p:nvPr>
            <p:ph type="sldNum" sz="quarter" idx="4"/>
          </p:nvPr>
        </p:nvSpPr>
        <p:spPr>
          <a:xfrm>
            <a:off x="9030167" y="6444056"/>
            <a:ext cx="2804160" cy="98040"/>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77307014"/>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3" y="1390488"/>
            <a:ext cx="0" cy="4859110"/>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1B047A20-14A6-003A-F1B2-6BE846F1AE37}"/>
              </a:ext>
            </a:extLst>
          </p:cNvPr>
          <p:cNvSpPr/>
          <p:nvPr userDrawn="1"/>
        </p:nvSpPr>
        <p:spPr>
          <a:xfrm>
            <a:off x="578547" y="1390489"/>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2" y="1390487"/>
            <a:ext cx="5517452"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317253"/>
            <a:ext cx="9927024" cy="765813"/>
          </a:xfrm>
          <a:prstGeom prst="rect">
            <a:avLst/>
          </a:prstGeom>
        </p:spPr>
        <p:txBody>
          <a:bodyPr lIns="0"/>
          <a:lstStyle>
            <a:lvl1pPr algn="l">
              <a:lnSpc>
                <a:spcPct val="90000"/>
              </a:lnSpc>
              <a:defRPr lang="en-GB" sz="2729"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5" name="Slide Number Placeholder 2">
            <a:extLst>
              <a:ext uri="{FF2B5EF4-FFF2-40B4-BE49-F238E27FC236}">
                <a16:creationId xmlns:a16="http://schemas.microsoft.com/office/drawing/2014/main" id="{2D9BBEBF-EBFD-492B-71E0-9137B24C6926}"/>
              </a:ext>
            </a:extLst>
          </p:cNvPr>
          <p:cNvSpPr>
            <a:spLocks noGrp="1"/>
          </p:cNvSpPr>
          <p:nvPr>
            <p:ph type="sldNum" sz="quarter" idx="4"/>
          </p:nvPr>
        </p:nvSpPr>
        <p:spPr>
          <a:xfrm>
            <a:off x="9030167" y="6444056"/>
            <a:ext cx="2804160" cy="98040"/>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80829161"/>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344063-6D16-0A8C-8B0D-6BF39018A477}"/>
              </a:ext>
            </a:extLst>
          </p:cNvPr>
          <p:cNvSpPr/>
          <p:nvPr userDrawn="1"/>
        </p:nvSpPr>
        <p:spPr>
          <a:xfrm>
            <a:off x="578548" y="1390489"/>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01835"/>
            <a:ext cx="9927024" cy="765813"/>
          </a:xfrm>
          <a:prstGeom prst="rect">
            <a:avLst/>
          </a:prstGeom>
        </p:spPr>
        <p:txBody>
          <a:bodyPr lIns="0"/>
          <a:lstStyle>
            <a:lvl1pPr algn="l">
              <a:lnSpc>
                <a:spcPct val="90000"/>
              </a:lnSpc>
              <a:defRPr lang="en-GB" sz="2729" b="1" i="0" spc="-64"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282828"/>
                </a:solidFill>
                <a:effectLst/>
                <a:uLnTx/>
                <a:uFillTx/>
                <a:latin typeface="Poppins"/>
                <a:ea typeface="+mj-ea"/>
                <a:cs typeface="Poppins"/>
              </a:rPr>
              <a:t>&gt;</a:t>
            </a:r>
            <a:endParaRPr kumimoji="0" lang="en-GB" sz="4366" b="1" i="0" u="none" strike="noStrike" kern="0" cap="none" spc="-64"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2" name="Slide Number Placeholder 2">
            <a:extLst>
              <a:ext uri="{FF2B5EF4-FFF2-40B4-BE49-F238E27FC236}">
                <a16:creationId xmlns:a16="http://schemas.microsoft.com/office/drawing/2014/main" id="{1A6CAD04-1B28-F724-697E-6ADD81D12D4D}"/>
              </a:ext>
            </a:extLst>
          </p:cNvPr>
          <p:cNvSpPr>
            <a:spLocks noGrp="1"/>
          </p:cNvSpPr>
          <p:nvPr>
            <p:ph type="sldNum" sz="quarter" idx="4"/>
          </p:nvPr>
        </p:nvSpPr>
        <p:spPr>
          <a:xfrm>
            <a:off x="9030167" y="6444056"/>
            <a:ext cx="2804160" cy="98040"/>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813520145"/>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9A7DB-3722-496C-A8E1-91F1B4CC8341}"/>
              </a:ext>
            </a:extLst>
          </p:cNvPr>
          <p:cNvSpPr/>
          <p:nvPr userDrawn="1"/>
        </p:nvSpPr>
        <p:spPr>
          <a:xfrm>
            <a:off x="578547" y="1393445"/>
            <a:ext cx="5517453" cy="781565"/>
          </a:xfrm>
          <a:prstGeom prst="rect">
            <a:avLst/>
          </a:prstGeom>
          <a:gradFill>
            <a:gsLst>
              <a:gs pos="0">
                <a:srgbClr val="CE143D"/>
              </a:gs>
              <a:gs pos="7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11233"/>
            <a:ext cx="9927024" cy="765813"/>
          </a:xfrm>
          <a:prstGeom prst="rect">
            <a:avLst/>
          </a:prstGeom>
        </p:spPr>
        <p:txBody>
          <a:bodyPr lIns="0"/>
          <a:lstStyle>
            <a:lvl1pPr algn="l">
              <a:lnSpc>
                <a:spcPct val="90000"/>
              </a:lnSpc>
              <a:defRPr lang="en-GB" sz="2729" b="1" i="0" spc="-64"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282828"/>
                </a:solidFill>
                <a:effectLst/>
                <a:uLnTx/>
                <a:uFillTx/>
                <a:latin typeface="Poppins"/>
                <a:ea typeface="+mj-ea"/>
                <a:cs typeface="Poppins"/>
              </a:rPr>
              <a:t>&gt;</a:t>
            </a:r>
            <a:endParaRPr kumimoji="0" lang="en-GB" sz="4366" b="1" i="0" u="none" strike="noStrike" kern="0" cap="none" spc="-64"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5" name="Slide Number Placeholder 2">
            <a:extLst>
              <a:ext uri="{FF2B5EF4-FFF2-40B4-BE49-F238E27FC236}">
                <a16:creationId xmlns:a16="http://schemas.microsoft.com/office/drawing/2014/main" id="{12660FD9-803E-15E9-4CA7-7214EC25C178}"/>
              </a:ext>
            </a:extLst>
          </p:cNvPr>
          <p:cNvSpPr>
            <a:spLocks noGrp="1"/>
          </p:cNvSpPr>
          <p:nvPr>
            <p:ph type="sldNum" sz="quarter" idx="4"/>
          </p:nvPr>
        </p:nvSpPr>
        <p:spPr>
          <a:xfrm>
            <a:off x="9030167" y="6444056"/>
            <a:ext cx="2804160" cy="98040"/>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673681949"/>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01DA05-9CF9-40BB-A88D-225E76F84A36}"/>
              </a:ext>
            </a:extLst>
          </p:cNvPr>
          <p:cNvSpPr/>
          <p:nvPr userDrawn="1"/>
        </p:nvSpPr>
        <p:spPr>
          <a:xfrm>
            <a:off x="578547" y="1390489"/>
            <a:ext cx="5517935" cy="784521"/>
          </a:xfrm>
          <a:prstGeom prst="rect">
            <a:avLst/>
          </a:prstGeom>
          <a:gradFill>
            <a:gsLst>
              <a:gs pos="0">
                <a:srgbClr val="0074C8"/>
              </a:gs>
              <a:gs pos="70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01835"/>
            <a:ext cx="9927024" cy="765813"/>
          </a:xfrm>
          <a:prstGeom prst="rect">
            <a:avLst/>
          </a:prstGeom>
        </p:spPr>
        <p:txBody>
          <a:bodyPr lIns="0"/>
          <a:lstStyle>
            <a:lvl1pPr algn="l">
              <a:lnSpc>
                <a:spcPct val="90000"/>
              </a:lnSpc>
              <a:defRPr lang="en-GB" sz="2729" b="1" i="0" spc="-64" dirty="0">
                <a:gradFill flip="none" rotWithShape="1">
                  <a:gsLst>
                    <a:gs pos="20000">
                      <a:srgbClr val="00838A"/>
                    </a:gs>
                    <a:gs pos="8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6" name="Oval 15">
            <a:extLst>
              <a:ext uri="{FF2B5EF4-FFF2-40B4-BE49-F238E27FC236}">
                <a16:creationId xmlns:a16="http://schemas.microsoft.com/office/drawing/2014/main" id="{F9E79D31-FA16-6187-D419-48DAB92552AC}"/>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282828"/>
                </a:solidFill>
                <a:effectLst/>
                <a:uLnTx/>
                <a:uFillTx/>
                <a:latin typeface="Poppins"/>
                <a:ea typeface="+mj-ea"/>
                <a:cs typeface="Poppins"/>
              </a:rPr>
              <a:t>&gt;</a:t>
            </a:r>
            <a:endParaRPr kumimoji="0" lang="en-GB" sz="4366" b="1" i="0" u="none" strike="noStrike" kern="0" cap="none" spc="-64" normalizeH="0" baseline="0" noProof="0" dirty="0">
              <a:ln>
                <a:noFill/>
              </a:ln>
              <a:solidFill>
                <a:srgbClr val="282828"/>
              </a:solidFill>
              <a:effectLst/>
              <a:uLnTx/>
              <a:uFillTx/>
              <a:latin typeface="Poppins"/>
              <a:ea typeface="+mj-ea"/>
              <a:cs typeface="Poppins"/>
            </a:endParaRP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1pPr>
            <a:lvl2pPr marL="363906"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2pPr>
            <a:lvl3pPr marL="571861"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3pPr>
            <a:lvl4pPr marL="779817"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4pPr>
            <a:lvl5pPr marL="987772" indent="-155951" algn="l">
              <a:lnSpc>
                <a:spcPct val="150000"/>
              </a:lnSpc>
              <a:buClr>
                <a:srgbClr val="007C43"/>
              </a:buClr>
              <a:buFont typeface="Wingdings" panose="05000000000000000000" pitchFamily="2" charset="2"/>
              <a:buChar char="§"/>
              <a:defRPr sz="1092">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2" name="Picture 31">
            <a:extLst>
              <a:ext uri="{FF2B5EF4-FFF2-40B4-BE49-F238E27FC236}">
                <a16:creationId xmlns:a16="http://schemas.microsoft.com/office/drawing/2014/main" id="{A857390F-EA43-02D5-663D-7D8E2C087E6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2" name="Slide Number Placeholder 2">
            <a:extLst>
              <a:ext uri="{FF2B5EF4-FFF2-40B4-BE49-F238E27FC236}">
                <a16:creationId xmlns:a16="http://schemas.microsoft.com/office/drawing/2014/main" id="{FE21FD56-0424-BEF5-1DA0-589263F948DA}"/>
              </a:ext>
            </a:extLst>
          </p:cNvPr>
          <p:cNvSpPr>
            <a:spLocks noGrp="1"/>
          </p:cNvSpPr>
          <p:nvPr>
            <p:ph type="sldNum" sz="quarter" idx="4"/>
          </p:nvPr>
        </p:nvSpPr>
        <p:spPr>
          <a:xfrm>
            <a:off x="9030167" y="6444056"/>
            <a:ext cx="2804160" cy="98040"/>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912979988"/>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11/23/2023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67620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_Title Only">
    <p:bg bwMode="auto">
      <p:bgPr>
        <a:solidFill>
          <a:srgbClr val="282828"/>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9CBE3-0EB5-A029-DBA2-92518630C388}"/>
              </a:ext>
            </a:extLst>
          </p:cNvPr>
          <p:cNvSpPr/>
          <p:nvPr userDrawn="1"/>
        </p:nvSpPr>
        <p:spPr>
          <a:xfrm>
            <a:off x="578547" y="1390489"/>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4859110"/>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317253"/>
            <a:ext cx="9927024" cy="765813"/>
          </a:xfrm>
          <a:prstGeom prst="rect">
            <a:avLst/>
          </a:prstGeom>
        </p:spPr>
        <p:txBody>
          <a:bodyPr lIns="0"/>
          <a:lstStyle>
            <a:lvl1pPr algn="l">
              <a:lnSpc>
                <a:spcPct val="90000"/>
              </a:lnSpc>
              <a:defRPr lang="en-GB" sz="2729" b="1" i="0" spc="-64" dirty="0" smtClean="0">
                <a:solidFill>
                  <a:schemeClr val="bg1"/>
                </a:soli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rgbClr val="383738"/>
                </a:solidFill>
                <a:latin typeface="Poppins"/>
                <a:cs typeface="Poppins"/>
              </a:defRPr>
            </a:lvl1pPr>
          </a:lstStyle>
          <a:p>
            <a:pPr marL="5776" marR="246658" lvl="0">
              <a:lnSpc>
                <a:spcPts val="1373"/>
              </a:lnSpc>
              <a:spcBef>
                <a:spcPts val="1885"/>
              </a:spcBef>
            </a:pPr>
            <a:r>
              <a:rPr lang="en-US"/>
              <a:t>Click to edit</a:t>
            </a:r>
          </a:p>
        </p:txBody>
      </p:sp>
      <p:sp>
        <p:nvSpPr>
          <p:cNvPr id="25" name="Text Placeholder 24">
            <a:extLst>
              <a:ext uri="{FF2B5EF4-FFF2-40B4-BE49-F238E27FC236}">
                <a16:creationId xmlns:a16="http://schemas.microsoft.com/office/drawing/2014/main" id="{F29A5094-681E-77BB-AC70-1B1A0D3CF746}"/>
              </a:ext>
            </a:extLst>
          </p:cNvPr>
          <p:cNvSpPr>
            <a:spLocks noGrp="1"/>
          </p:cNvSpPr>
          <p:nvPr>
            <p:ph type="body" sz="quarter" idx="18"/>
          </p:nvPr>
        </p:nvSpPr>
        <p:spPr>
          <a:xfrm>
            <a:off x="728730" y="2333491"/>
            <a:ext cx="4920119" cy="3742828"/>
          </a:xfrm>
          <a:prstGeom prst="rect">
            <a:avLst/>
          </a:prstGeom>
        </p:spPr>
        <p:txBody>
          <a:bodyPr/>
          <a:lstStyle>
            <a:lvl1pPr marL="155951"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1pPr>
            <a:lvl2pPr marL="363906"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2pPr>
            <a:lvl3pPr marL="571861"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3pPr>
            <a:lvl4pPr marL="779817"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4pPr>
            <a:lvl5pPr marL="987772"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4">
            <a:extLst>
              <a:ext uri="{FF2B5EF4-FFF2-40B4-BE49-F238E27FC236}">
                <a16:creationId xmlns:a16="http://schemas.microsoft.com/office/drawing/2014/main" id="{DC691512-EA84-D8C8-E4F1-691FA1BEAD18}"/>
              </a:ext>
            </a:extLst>
          </p:cNvPr>
          <p:cNvSpPr>
            <a:spLocks noGrp="1"/>
          </p:cNvSpPr>
          <p:nvPr>
            <p:ph type="body" sz="quarter" idx="19"/>
          </p:nvPr>
        </p:nvSpPr>
        <p:spPr>
          <a:xfrm>
            <a:off x="6439771" y="2333491"/>
            <a:ext cx="4920119" cy="3742828"/>
          </a:xfrm>
          <a:prstGeom prst="rect">
            <a:avLst/>
          </a:prstGeom>
        </p:spPr>
        <p:txBody>
          <a:bodyPr/>
          <a:lstStyle>
            <a:lvl1pPr marL="155951"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1pPr>
            <a:lvl2pPr marL="363906"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2pPr>
            <a:lvl3pPr marL="571861"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3pPr>
            <a:lvl4pPr marL="779817"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4pPr>
            <a:lvl5pPr marL="987772" indent="-155951" algn="l">
              <a:lnSpc>
                <a:spcPct val="150000"/>
              </a:lnSpc>
              <a:buClr>
                <a:srgbClr val="75B94E"/>
              </a:buClr>
              <a:buFont typeface="Wingdings" panose="05000000000000000000" pitchFamily="2" charset="2"/>
              <a:buChar char="§"/>
              <a:defRPr sz="1092">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Oval 4">
            <a:extLst>
              <a:ext uri="{FF2B5EF4-FFF2-40B4-BE49-F238E27FC236}">
                <a16:creationId xmlns:a16="http://schemas.microsoft.com/office/drawing/2014/main" id="{6840EC33-55AC-469F-275B-5E1EC14143C9}"/>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383738"/>
                </a:solidFill>
                <a:effectLst/>
                <a:uLnTx/>
                <a:uFillTx/>
                <a:latin typeface="Poppins"/>
                <a:ea typeface="+mj-ea"/>
                <a:cs typeface="Poppins"/>
              </a:rPr>
              <a:t>&gt;</a:t>
            </a:r>
            <a:endParaRPr kumimoji="0" lang="en-GB" sz="4366" b="1" i="0" u="none" strike="noStrike" kern="0" cap="none" spc="-64" normalizeH="0" baseline="0" noProof="0" dirty="0">
              <a:ln>
                <a:noFill/>
              </a:ln>
              <a:solidFill>
                <a:srgbClr val="383738"/>
              </a:solidFill>
              <a:effectLst/>
              <a:uLnTx/>
              <a:uFillTx/>
              <a:latin typeface="Poppins"/>
              <a:ea typeface="+mj-ea"/>
              <a:cs typeface="Poppins"/>
            </a:endParaRPr>
          </a:p>
        </p:txBody>
      </p:sp>
      <p:pic>
        <p:nvPicPr>
          <p:cNvPr id="6" name="Picture 5">
            <a:extLst>
              <a:ext uri="{FF2B5EF4-FFF2-40B4-BE49-F238E27FC236}">
                <a16:creationId xmlns:a16="http://schemas.microsoft.com/office/drawing/2014/main" id="{98D958D7-4CD9-578F-D3C2-488D1E84123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2" name="Slide Number Placeholder 2">
            <a:extLst>
              <a:ext uri="{FF2B5EF4-FFF2-40B4-BE49-F238E27FC236}">
                <a16:creationId xmlns:a16="http://schemas.microsoft.com/office/drawing/2014/main" id="{AA2423B1-C72E-25EA-79D4-45D9C3B96054}"/>
              </a:ext>
            </a:extLst>
          </p:cNvPr>
          <p:cNvSpPr>
            <a:spLocks noGrp="1"/>
          </p:cNvSpPr>
          <p:nvPr>
            <p:ph type="sldNum" sz="quarter" idx="4"/>
          </p:nvPr>
        </p:nvSpPr>
        <p:spPr>
          <a:xfrm>
            <a:off x="9030167" y="6444056"/>
            <a:ext cx="2804160" cy="98040"/>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85001678"/>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_Title Only">
    <p:bg bwMode="auto">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96292" y="1390488"/>
            <a:ext cx="0" cy="5029592"/>
          </a:xfrm>
          <a:prstGeom prst="line">
            <a:avLst/>
          </a:prstGeom>
          <a:noFill/>
          <a:ln w="6350" cap="flat" cmpd="sng" algn="ctr">
            <a:solidFill>
              <a:srgbClr val="FFFFFF">
                <a:lumMod val="65000"/>
              </a:srgbClr>
            </a:solidFill>
            <a:prstDash val="solid"/>
          </a:ln>
          <a:effectLst/>
        </p:spPr>
      </p:cxnSp>
      <p:sp>
        <p:nvSpPr>
          <p:cNvPr id="2" name="Rectangle 1">
            <a:extLst>
              <a:ext uri="{FF2B5EF4-FFF2-40B4-BE49-F238E27FC236}">
                <a16:creationId xmlns:a16="http://schemas.microsoft.com/office/drawing/2014/main" id="{B6CF0B55-7AF0-E7C4-421B-5E4715E5DD77}"/>
              </a:ext>
            </a:extLst>
          </p:cNvPr>
          <p:cNvSpPr/>
          <p:nvPr userDrawn="1"/>
        </p:nvSpPr>
        <p:spPr>
          <a:xfrm>
            <a:off x="578547" y="1390489"/>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55876"/>
            <a:ext cx="9927024" cy="765813"/>
          </a:xfrm>
          <a:prstGeom prst="rect">
            <a:avLst/>
          </a:prstGeom>
        </p:spPr>
        <p:txBody>
          <a:bodyPr lIns="0"/>
          <a:lstStyle>
            <a:lvl1pPr algn="l">
              <a:lnSpc>
                <a:spcPct val="90000"/>
              </a:lnSpc>
              <a:defRPr lang="en-GB" sz="2729" b="1" i="0" spc="-64" dirty="0">
                <a:gradFill flip="none" rotWithShape="1">
                  <a:gsLst>
                    <a:gs pos="0">
                      <a:srgbClr val="007C43"/>
                    </a:gs>
                    <a:gs pos="70000">
                      <a:srgbClr val="68A445"/>
                    </a:gs>
                  </a:gsLst>
                  <a:lin ang="0" scaled="1"/>
                  <a:tileRect/>
                </a:gra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67267" y="2359105"/>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18">
            <a:extLst>
              <a:ext uri="{FF2B5EF4-FFF2-40B4-BE49-F238E27FC236}">
                <a16:creationId xmlns:a16="http://schemas.microsoft.com/office/drawing/2014/main" id="{C9FC9F50-694E-90F7-8F7B-5C797D5B6E15}"/>
              </a:ext>
            </a:extLst>
          </p:cNvPr>
          <p:cNvSpPr>
            <a:spLocks noGrp="1"/>
          </p:cNvSpPr>
          <p:nvPr>
            <p:ph type="body" sz="quarter" idx="18" hasCustomPrompt="1"/>
          </p:nvPr>
        </p:nvSpPr>
        <p:spPr>
          <a:xfrm>
            <a:off x="998952" y="2580444"/>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67267" y="3023683"/>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1" name="Text Placeholder 18">
            <a:extLst>
              <a:ext uri="{FF2B5EF4-FFF2-40B4-BE49-F238E27FC236}">
                <a16:creationId xmlns:a16="http://schemas.microsoft.com/office/drawing/2014/main" id="{78B30593-0C5C-8096-61E1-F05F24B385FD}"/>
              </a:ext>
            </a:extLst>
          </p:cNvPr>
          <p:cNvSpPr>
            <a:spLocks noGrp="1"/>
          </p:cNvSpPr>
          <p:nvPr>
            <p:ph type="body" sz="quarter" idx="19" hasCustomPrompt="1"/>
          </p:nvPr>
        </p:nvSpPr>
        <p:spPr>
          <a:xfrm>
            <a:off x="998952" y="3245022"/>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67267" y="3688261"/>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3" name="Text Placeholder 18">
            <a:extLst>
              <a:ext uri="{FF2B5EF4-FFF2-40B4-BE49-F238E27FC236}">
                <a16:creationId xmlns:a16="http://schemas.microsoft.com/office/drawing/2014/main" id="{46C7CBEE-D02B-DBD0-E946-9CB371DE5D32}"/>
              </a:ext>
            </a:extLst>
          </p:cNvPr>
          <p:cNvSpPr>
            <a:spLocks noGrp="1"/>
          </p:cNvSpPr>
          <p:nvPr>
            <p:ph type="body" sz="quarter" idx="20" hasCustomPrompt="1"/>
          </p:nvPr>
        </p:nvSpPr>
        <p:spPr>
          <a:xfrm>
            <a:off x="998952" y="390959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67267" y="4352838"/>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5" name="Text Placeholder 18">
            <a:extLst>
              <a:ext uri="{FF2B5EF4-FFF2-40B4-BE49-F238E27FC236}">
                <a16:creationId xmlns:a16="http://schemas.microsoft.com/office/drawing/2014/main" id="{98AE79DD-F54E-C9C2-4633-72538D975095}"/>
              </a:ext>
            </a:extLst>
          </p:cNvPr>
          <p:cNvSpPr>
            <a:spLocks noGrp="1"/>
          </p:cNvSpPr>
          <p:nvPr>
            <p:ph type="body" sz="quarter" idx="21" hasCustomPrompt="1"/>
          </p:nvPr>
        </p:nvSpPr>
        <p:spPr>
          <a:xfrm>
            <a:off x="998952" y="4574177"/>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67267" y="5017416"/>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7" name="Text Placeholder 18">
            <a:extLst>
              <a:ext uri="{FF2B5EF4-FFF2-40B4-BE49-F238E27FC236}">
                <a16:creationId xmlns:a16="http://schemas.microsoft.com/office/drawing/2014/main" id="{94169ADC-CA60-C67F-BE7A-C34CC74E9BF0}"/>
              </a:ext>
            </a:extLst>
          </p:cNvPr>
          <p:cNvSpPr>
            <a:spLocks noGrp="1"/>
          </p:cNvSpPr>
          <p:nvPr>
            <p:ph type="body" sz="quarter" idx="22" hasCustomPrompt="1"/>
          </p:nvPr>
        </p:nvSpPr>
        <p:spPr>
          <a:xfrm>
            <a:off x="998952" y="5238755"/>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67267" y="5689291"/>
            <a:ext cx="528578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9" name="Text Placeholder 18">
            <a:extLst>
              <a:ext uri="{FF2B5EF4-FFF2-40B4-BE49-F238E27FC236}">
                <a16:creationId xmlns:a16="http://schemas.microsoft.com/office/drawing/2014/main" id="{74D2D858-EFC3-1AA5-56DC-5E35545B9DFE}"/>
              </a:ext>
            </a:extLst>
          </p:cNvPr>
          <p:cNvSpPr>
            <a:spLocks noGrp="1"/>
          </p:cNvSpPr>
          <p:nvPr>
            <p:ph type="body" sz="quarter" idx="23" hasCustomPrompt="1"/>
          </p:nvPr>
        </p:nvSpPr>
        <p:spPr>
          <a:xfrm>
            <a:off x="998952" y="591062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5" y="235910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68698"/>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5" y="3023683"/>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33276"/>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5" y="368826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97853"/>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5" y="4352838"/>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62431"/>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5" y="5017416"/>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27009"/>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5" y="568929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98884"/>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6" name="Slide Number Placeholder 2">
            <a:extLst>
              <a:ext uri="{FF2B5EF4-FFF2-40B4-BE49-F238E27FC236}">
                <a16:creationId xmlns:a16="http://schemas.microsoft.com/office/drawing/2014/main" id="{4FC80838-9F8E-C32B-9004-215813646D1C}"/>
              </a:ext>
            </a:extLst>
          </p:cNvPr>
          <p:cNvSpPr>
            <a:spLocks noGrp="1"/>
          </p:cNvSpPr>
          <p:nvPr>
            <p:ph type="sldNum" sz="quarter" idx="4"/>
          </p:nvPr>
        </p:nvSpPr>
        <p:spPr>
          <a:xfrm>
            <a:off x="9030167" y="6444056"/>
            <a:ext cx="2804160" cy="98040"/>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325190868"/>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718CC-2679-0052-68A6-4B091E2DAFA1}"/>
              </a:ext>
            </a:extLst>
          </p:cNvPr>
          <p:cNvSpPr/>
          <p:nvPr userDrawn="1"/>
        </p:nvSpPr>
        <p:spPr>
          <a:xfrm>
            <a:off x="578548" y="1390489"/>
            <a:ext cx="5528713" cy="784521"/>
          </a:xfrm>
          <a:prstGeom prst="rect">
            <a:avLst/>
          </a:prstGeom>
          <a:gradFill>
            <a:gsLst>
              <a:gs pos="0">
                <a:srgbClr val="9B1C79"/>
              </a:gs>
              <a:gs pos="6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6" name="Text Placeholder 8">
            <a:extLst>
              <a:ext uri="{FF2B5EF4-FFF2-40B4-BE49-F238E27FC236}">
                <a16:creationId xmlns:a16="http://schemas.microsoft.com/office/drawing/2014/main" id="{1007DC92-5898-486A-CA5C-978A12E1881C}"/>
              </a:ext>
            </a:extLst>
          </p:cNvPr>
          <p:cNvSpPr>
            <a:spLocks noGrp="1"/>
          </p:cNvSpPr>
          <p:nvPr>
            <p:ph type="body" sz="quarter" idx="10" hasCustomPrompt="1"/>
          </p:nvPr>
        </p:nvSpPr>
        <p:spPr>
          <a:xfrm>
            <a:off x="578547" y="459595"/>
            <a:ext cx="9927024" cy="765813"/>
          </a:xfrm>
          <a:prstGeom prst="rect">
            <a:avLst/>
          </a:prstGeom>
        </p:spPr>
        <p:txBody>
          <a:bodyPr lIns="0"/>
          <a:lstStyle>
            <a:lvl1pPr algn="l">
              <a:lnSpc>
                <a:spcPct val="90000"/>
              </a:lnSpc>
              <a:defRPr lang="en-GB" sz="2729" b="1" i="0" spc="-64" dirty="0">
                <a:gradFill flip="none" rotWithShape="1">
                  <a:gsLst>
                    <a:gs pos="20000">
                      <a:srgbClr val="9B1C79"/>
                    </a:gs>
                    <a:gs pos="70000">
                      <a:srgbClr val="329DD2"/>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578547" y="2359105"/>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578547" y="3023683"/>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578547" y="3688261"/>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578547" y="4352838"/>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578547" y="5017416"/>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578547" y="5689291"/>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5" y="235910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57146"/>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5" y="3023683"/>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21724"/>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5" y="368826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86301"/>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5" y="4352838"/>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50879"/>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5" y="5017416"/>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15457"/>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5" y="568929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87332"/>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8" name="Text Placeholder 18">
            <a:extLst>
              <a:ext uri="{FF2B5EF4-FFF2-40B4-BE49-F238E27FC236}">
                <a16:creationId xmlns:a16="http://schemas.microsoft.com/office/drawing/2014/main" id="{1E4D13A9-562C-D8BF-8563-09543956FE3E}"/>
              </a:ext>
            </a:extLst>
          </p:cNvPr>
          <p:cNvSpPr>
            <a:spLocks noGrp="1"/>
          </p:cNvSpPr>
          <p:nvPr>
            <p:ph type="body" sz="quarter" idx="18" hasCustomPrompt="1"/>
          </p:nvPr>
        </p:nvSpPr>
        <p:spPr>
          <a:xfrm>
            <a:off x="998952" y="2580444"/>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9" name="Text Placeholder 18">
            <a:extLst>
              <a:ext uri="{FF2B5EF4-FFF2-40B4-BE49-F238E27FC236}">
                <a16:creationId xmlns:a16="http://schemas.microsoft.com/office/drawing/2014/main" id="{BD6BC9BE-F46A-9028-C8CC-D293CCA177E4}"/>
              </a:ext>
            </a:extLst>
          </p:cNvPr>
          <p:cNvSpPr>
            <a:spLocks noGrp="1"/>
          </p:cNvSpPr>
          <p:nvPr>
            <p:ph type="body" sz="quarter" idx="19" hasCustomPrompt="1"/>
          </p:nvPr>
        </p:nvSpPr>
        <p:spPr>
          <a:xfrm>
            <a:off x="998952" y="3245022"/>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0" name="Text Placeholder 18">
            <a:extLst>
              <a:ext uri="{FF2B5EF4-FFF2-40B4-BE49-F238E27FC236}">
                <a16:creationId xmlns:a16="http://schemas.microsoft.com/office/drawing/2014/main" id="{E489BC9D-EEBD-BD01-6693-93BEB7A59938}"/>
              </a:ext>
            </a:extLst>
          </p:cNvPr>
          <p:cNvSpPr>
            <a:spLocks noGrp="1"/>
          </p:cNvSpPr>
          <p:nvPr>
            <p:ph type="body" sz="quarter" idx="20" hasCustomPrompt="1"/>
          </p:nvPr>
        </p:nvSpPr>
        <p:spPr>
          <a:xfrm>
            <a:off x="998952" y="390959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1" name="Text Placeholder 18">
            <a:extLst>
              <a:ext uri="{FF2B5EF4-FFF2-40B4-BE49-F238E27FC236}">
                <a16:creationId xmlns:a16="http://schemas.microsoft.com/office/drawing/2014/main" id="{E90AD699-7B92-8088-4EEE-261009026B98}"/>
              </a:ext>
            </a:extLst>
          </p:cNvPr>
          <p:cNvSpPr>
            <a:spLocks noGrp="1"/>
          </p:cNvSpPr>
          <p:nvPr>
            <p:ph type="body" sz="quarter" idx="21" hasCustomPrompt="1"/>
          </p:nvPr>
        </p:nvSpPr>
        <p:spPr>
          <a:xfrm>
            <a:off x="998952" y="4574177"/>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2" name="Text Placeholder 18">
            <a:extLst>
              <a:ext uri="{FF2B5EF4-FFF2-40B4-BE49-F238E27FC236}">
                <a16:creationId xmlns:a16="http://schemas.microsoft.com/office/drawing/2014/main" id="{36016127-988B-A88E-4999-FCF1077C79D3}"/>
              </a:ext>
            </a:extLst>
          </p:cNvPr>
          <p:cNvSpPr>
            <a:spLocks noGrp="1"/>
          </p:cNvSpPr>
          <p:nvPr>
            <p:ph type="body" sz="quarter" idx="22" hasCustomPrompt="1"/>
          </p:nvPr>
        </p:nvSpPr>
        <p:spPr>
          <a:xfrm>
            <a:off x="998952" y="5238755"/>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3" name="Text Placeholder 18">
            <a:extLst>
              <a:ext uri="{FF2B5EF4-FFF2-40B4-BE49-F238E27FC236}">
                <a16:creationId xmlns:a16="http://schemas.microsoft.com/office/drawing/2014/main" id="{5E103F97-3F28-FA9D-AD47-F25F087056CD}"/>
              </a:ext>
            </a:extLst>
          </p:cNvPr>
          <p:cNvSpPr>
            <a:spLocks noGrp="1"/>
          </p:cNvSpPr>
          <p:nvPr>
            <p:ph type="body" sz="quarter" idx="23" hasCustomPrompt="1"/>
          </p:nvPr>
        </p:nvSpPr>
        <p:spPr>
          <a:xfrm>
            <a:off x="998952" y="591062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6" name="Slide Number Placeholder 2">
            <a:extLst>
              <a:ext uri="{FF2B5EF4-FFF2-40B4-BE49-F238E27FC236}">
                <a16:creationId xmlns:a16="http://schemas.microsoft.com/office/drawing/2014/main" id="{B43DF046-6580-EAA6-FCCE-7887B4D159B7}"/>
              </a:ext>
            </a:extLst>
          </p:cNvPr>
          <p:cNvSpPr>
            <a:spLocks noGrp="1"/>
          </p:cNvSpPr>
          <p:nvPr>
            <p:ph type="sldNum" sz="quarter" idx="4"/>
          </p:nvPr>
        </p:nvSpPr>
        <p:spPr>
          <a:xfrm>
            <a:off x="9030167" y="6444056"/>
            <a:ext cx="2804160" cy="98040"/>
          </a:xfrm>
        </p:spPr>
        <p:txBody>
          <a:bodyPr/>
          <a:lstStyle>
            <a:lvl1pPr>
              <a:defRPr>
                <a:solidFill>
                  <a:srgbClr val="282828"/>
                </a:solidFill>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2660858494"/>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49526D-781C-40CB-BA6A-E72F59C58DCA}"/>
              </a:ext>
            </a:extLst>
          </p:cNvPr>
          <p:cNvSpPr/>
          <p:nvPr userDrawn="1"/>
        </p:nvSpPr>
        <p:spPr>
          <a:xfrm>
            <a:off x="578547" y="1393445"/>
            <a:ext cx="5517453" cy="781565"/>
          </a:xfrm>
          <a:prstGeom prst="rect">
            <a:avLst/>
          </a:prstGeom>
          <a:gradFill>
            <a:gsLst>
              <a:gs pos="0">
                <a:srgbClr val="CE143D"/>
              </a:gs>
              <a:gs pos="70000">
                <a:srgbClr val="CA8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 name="Text Placeholder 8">
            <a:extLst>
              <a:ext uri="{FF2B5EF4-FFF2-40B4-BE49-F238E27FC236}">
                <a16:creationId xmlns:a16="http://schemas.microsoft.com/office/drawing/2014/main" id="{81D29C53-A72E-0CB9-8839-BB6AB7C07A22}"/>
              </a:ext>
            </a:extLst>
          </p:cNvPr>
          <p:cNvSpPr>
            <a:spLocks noGrp="1"/>
          </p:cNvSpPr>
          <p:nvPr>
            <p:ph type="body" sz="quarter" idx="10" hasCustomPrompt="1"/>
          </p:nvPr>
        </p:nvSpPr>
        <p:spPr>
          <a:xfrm>
            <a:off x="578547" y="457441"/>
            <a:ext cx="9927024" cy="765813"/>
          </a:xfrm>
          <a:prstGeom prst="rect">
            <a:avLst/>
          </a:prstGeom>
        </p:spPr>
        <p:txBody>
          <a:bodyPr lIns="0"/>
          <a:lstStyle>
            <a:lvl1pPr algn="l">
              <a:lnSpc>
                <a:spcPct val="90000"/>
              </a:lnSpc>
              <a:defRPr lang="en-GB" sz="2729" b="1" i="0" spc="-64" dirty="0">
                <a:gradFill flip="none" rotWithShape="1">
                  <a:gsLst>
                    <a:gs pos="20000">
                      <a:srgbClr val="CE143D"/>
                    </a:gs>
                    <a:gs pos="70000">
                      <a:srgbClr val="CA8700"/>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578547" y="2359105"/>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9" name="Text Placeholder 18">
            <a:extLst>
              <a:ext uri="{FF2B5EF4-FFF2-40B4-BE49-F238E27FC236}">
                <a16:creationId xmlns:a16="http://schemas.microsoft.com/office/drawing/2014/main" id="{C9FC9F50-694E-90F7-8F7B-5C797D5B6E15}"/>
              </a:ext>
            </a:extLst>
          </p:cNvPr>
          <p:cNvSpPr>
            <a:spLocks noGrp="1"/>
          </p:cNvSpPr>
          <p:nvPr>
            <p:ph type="body" sz="quarter" idx="18" hasCustomPrompt="1"/>
          </p:nvPr>
        </p:nvSpPr>
        <p:spPr>
          <a:xfrm>
            <a:off x="726411" y="2430074"/>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578547" y="3023683"/>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1" name="Text Placeholder 18">
            <a:extLst>
              <a:ext uri="{FF2B5EF4-FFF2-40B4-BE49-F238E27FC236}">
                <a16:creationId xmlns:a16="http://schemas.microsoft.com/office/drawing/2014/main" id="{78B30593-0C5C-8096-61E1-F05F24B385FD}"/>
              </a:ext>
            </a:extLst>
          </p:cNvPr>
          <p:cNvSpPr>
            <a:spLocks noGrp="1"/>
          </p:cNvSpPr>
          <p:nvPr>
            <p:ph type="body" sz="quarter" idx="19" hasCustomPrompt="1"/>
          </p:nvPr>
        </p:nvSpPr>
        <p:spPr>
          <a:xfrm>
            <a:off x="726411" y="3094652"/>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578547" y="3688261"/>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3" name="Text Placeholder 18">
            <a:extLst>
              <a:ext uri="{FF2B5EF4-FFF2-40B4-BE49-F238E27FC236}">
                <a16:creationId xmlns:a16="http://schemas.microsoft.com/office/drawing/2014/main" id="{46C7CBEE-D02B-DBD0-E946-9CB371DE5D32}"/>
              </a:ext>
            </a:extLst>
          </p:cNvPr>
          <p:cNvSpPr>
            <a:spLocks noGrp="1"/>
          </p:cNvSpPr>
          <p:nvPr>
            <p:ph type="body" sz="quarter" idx="20" hasCustomPrompt="1"/>
          </p:nvPr>
        </p:nvSpPr>
        <p:spPr>
          <a:xfrm>
            <a:off x="726411" y="375922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578547" y="4352838"/>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5" name="Text Placeholder 18">
            <a:extLst>
              <a:ext uri="{FF2B5EF4-FFF2-40B4-BE49-F238E27FC236}">
                <a16:creationId xmlns:a16="http://schemas.microsoft.com/office/drawing/2014/main" id="{98AE79DD-F54E-C9C2-4633-72538D975095}"/>
              </a:ext>
            </a:extLst>
          </p:cNvPr>
          <p:cNvSpPr>
            <a:spLocks noGrp="1"/>
          </p:cNvSpPr>
          <p:nvPr>
            <p:ph type="body" sz="quarter" idx="21" hasCustomPrompt="1"/>
          </p:nvPr>
        </p:nvSpPr>
        <p:spPr>
          <a:xfrm>
            <a:off x="726411" y="4423808"/>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578547" y="5017416"/>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7" name="Text Placeholder 18">
            <a:extLst>
              <a:ext uri="{FF2B5EF4-FFF2-40B4-BE49-F238E27FC236}">
                <a16:creationId xmlns:a16="http://schemas.microsoft.com/office/drawing/2014/main" id="{94169ADC-CA60-C67F-BE7A-C34CC74E9BF0}"/>
              </a:ext>
            </a:extLst>
          </p:cNvPr>
          <p:cNvSpPr>
            <a:spLocks noGrp="1"/>
          </p:cNvSpPr>
          <p:nvPr>
            <p:ph type="body" sz="quarter" idx="22" hasCustomPrompt="1"/>
          </p:nvPr>
        </p:nvSpPr>
        <p:spPr>
          <a:xfrm>
            <a:off x="726411" y="5088386"/>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578547" y="5689291"/>
            <a:ext cx="5374500"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9" name="Text Placeholder 18">
            <a:extLst>
              <a:ext uri="{FF2B5EF4-FFF2-40B4-BE49-F238E27FC236}">
                <a16:creationId xmlns:a16="http://schemas.microsoft.com/office/drawing/2014/main" id="{74D2D858-EFC3-1AA5-56DC-5E35545B9DFE}"/>
              </a:ext>
            </a:extLst>
          </p:cNvPr>
          <p:cNvSpPr>
            <a:spLocks noGrp="1"/>
          </p:cNvSpPr>
          <p:nvPr>
            <p:ph type="body" sz="quarter" idx="23" hasCustomPrompt="1"/>
          </p:nvPr>
        </p:nvSpPr>
        <p:spPr>
          <a:xfrm>
            <a:off x="726411" y="5760260"/>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5" y="235910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430074"/>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5" y="3023683"/>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094652"/>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5" y="368826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759229"/>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5" y="4352838"/>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423808"/>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5" y="5017416"/>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088386"/>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5" y="568929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760260"/>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Tree>
    <p:extLst>
      <p:ext uri="{BB962C8B-B14F-4D97-AF65-F5344CB8AC3E}">
        <p14:creationId xmlns:p14="http://schemas.microsoft.com/office/powerpoint/2010/main" val="121873788"/>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_Title Only">
    <p:bg bwMode="auto">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798F699-DA39-E172-DE3D-C1C13EBFAFE8}"/>
              </a:ext>
            </a:extLst>
          </p:cNvPr>
          <p:cNvSpPr/>
          <p:nvPr userDrawn="1"/>
        </p:nvSpPr>
        <p:spPr>
          <a:xfrm>
            <a:off x="6225305" y="2359105"/>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0" name="Rectangle 19">
            <a:extLst>
              <a:ext uri="{FF2B5EF4-FFF2-40B4-BE49-F238E27FC236}">
                <a16:creationId xmlns:a16="http://schemas.microsoft.com/office/drawing/2014/main" id="{7D4AA341-F49D-91D7-895B-6BDD86F9487C}"/>
              </a:ext>
            </a:extLst>
          </p:cNvPr>
          <p:cNvSpPr/>
          <p:nvPr userDrawn="1"/>
        </p:nvSpPr>
        <p:spPr>
          <a:xfrm>
            <a:off x="6225305" y="3023683"/>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B0E9C0EA-4325-A6D0-53B1-E76FA5990B04}"/>
              </a:ext>
            </a:extLst>
          </p:cNvPr>
          <p:cNvSpPr/>
          <p:nvPr userDrawn="1"/>
        </p:nvSpPr>
        <p:spPr>
          <a:xfrm>
            <a:off x="6225305" y="368826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2" name="Rectangle 21">
            <a:extLst>
              <a:ext uri="{FF2B5EF4-FFF2-40B4-BE49-F238E27FC236}">
                <a16:creationId xmlns:a16="http://schemas.microsoft.com/office/drawing/2014/main" id="{0F90B8BF-8432-99BC-60EA-5FE208BF3E5C}"/>
              </a:ext>
            </a:extLst>
          </p:cNvPr>
          <p:cNvSpPr/>
          <p:nvPr userDrawn="1"/>
        </p:nvSpPr>
        <p:spPr>
          <a:xfrm>
            <a:off x="6225305" y="4352838"/>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3" name="Rectangle 22">
            <a:extLst>
              <a:ext uri="{FF2B5EF4-FFF2-40B4-BE49-F238E27FC236}">
                <a16:creationId xmlns:a16="http://schemas.microsoft.com/office/drawing/2014/main" id="{0C6AF5DF-1B1E-3492-A1D6-93F7EB04207F}"/>
              </a:ext>
            </a:extLst>
          </p:cNvPr>
          <p:cNvSpPr/>
          <p:nvPr userDrawn="1"/>
        </p:nvSpPr>
        <p:spPr>
          <a:xfrm>
            <a:off x="6225305" y="5017416"/>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4" name="Rectangle 23">
            <a:extLst>
              <a:ext uri="{FF2B5EF4-FFF2-40B4-BE49-F238E27FC236}">
                <a16:creationId xmlns:a16="http://schemas.microsoft.com/office/drawing/2014/main" id="{B3CCEBDA-EB3F-758B-0114-27C94693EEC0}"/>
              </a:ext>
            </a:extLst>
          </p:cNvPr>
          <p:cNvSpPr/>
          <p:nvPr userDrawn="1"/>
        </p:nvSpPr>
        <p:spPr>
          <a:xfrm>
            <a:off x="6225305" y="5689291"/>
            <a:ext cx="5387199" cy="613595"/>
          </a:xfrm>
          <a:prstGeom prst="rect">
            <a:avLst/>
          </a:prstGeom>
          <a:solidFill>
            <a:srgbClr val="28282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 name="Rectangle 1">
            <a:extLst>
              <a:ext uri="{FF2B5EF4-FFF2-40B4-BE49-F238E27FC236}">
                <a16:creationId xmlns:a16="http://schemas.microsoft.com/office/drawing/2014/main" id="{413FA371-0EB6-8CB2-768C-5A35A61B3B52}"/>
              </a:ext>
            </a:extLst>
          </p:cNvPr>
          <p:cNvSpPr/>
          <p:nvPr userDrawn="1"/>
        </p:nvSpPr>
        <p:spPr>
          <a:xfrm>
            <a:off x="578547" y="1390489"/>
            <a:ext cx="5517935" cy="784521"/>
          </a:xfrm>
          <a:prstGeom prst="rect">
            <a:avLst/>
          </a:prstGeom>
          <a:gradFill>
            <a:gsLst>
              <a:gs pos="0">
                <a:srgbClr val="0074C8"/>
              </a:gs>
              <a:gs pos="70000">
                <a:srgbClr val="6CBE9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6" name="Text Placeholder 8">
            <a:extLst>
              <a:ext uri="{FF2B5EF4-FFF2-40B4-BE49-F238E27FC236}">
                <a16:creationId xmlns:a16="http://schemas.microsoft.com/office/drawing/2014/main" id="{0B316BE3-48F2-02B9-C633-43FECFF547E2}"/>
              </a:ext>
            </a:extLst>
          </p:cNvPr>
          <p:cNvSpPr>
            <a:spLocks noGrp="1"/>
          </p:cNvSpPr>
          <p:nvPr>
            <p:ph type="body" sz="quarter" idx="10" hasCustomPrompt="1"/>
          </p:nvPr>
        </p:nvSpPr>
        <p:spPr>
          <a:xfrm>
            <a:off x="578547" y="459595"/>
            <a:ext cx="9927024" cy="765813"/>
          </a:xfrm>
          <a:prstGeom prst="rect">
            <a:avLst/>
          </a:prstGeom>
        </p:spPr>
        <p:txBody>
          <a:bodyPr lIns="0"/>
          <a:lstStyle>
            <a:lvl1pPr algn="l">
              <a:lnSpc>
                <a:spcPct val="90000"/>
              </a:lnSpc>
              <a:defRPr lang="en-GB" sz="2729" b="1" i="0" spc="-64" dirty="0">
                <a:gradFill flip="none" rotWithShape="1">
                  <a:gsLst>
                    <a:gs pos="20000">
                      <a:srgbClr val="00838A"/>
                    </a:gs>
                    <a:gs pos="80000">
                      <a:srgbClr val="68A445"/>
                    </a:gs>
                  </a:gsLst>
                  <a:lin ang="0" scaled="1"/>
                  <a:tileRect/>
                </a:gradFill>
                <a:latin typeface="Poppins"/>
                <a:ea typeface="+mj-ea"/>
                <a:cs typeface="Poppins"/>
              </a:defRPr>
            </a:lvl1pPr>
          </a:lstStyle>
          <a:p>
            <a:pPr lvl="0"/>
            <a:r>
              <a:rPr lang="en-GB"/>
              <a:t>Insert title here</a:t>
            </a:r>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0" y="1390489"/>
            <a:ext cx="5516501" cy="784521"/>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88339" y="2359105"/>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88339" y="3023683"/>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88339" y="3688261"/>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88339" y="4352838"/>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88339" y="5017416"/>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88339" y="5689291"/>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557146"/>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221724"/>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886301"/>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550879"/>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215457"/>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887332"/>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2" name="Oval 101">
            <a:extLst>
              <a:ext uri="{FF2B5EF4-FFF2-40B4-BE49-F238E27FC236}">
                <a16:creationId xmlns:a16="http://schemas.microsoft.com/office/drawing/2014/main" id="{432FB03B-706C-01DA-5644-F3CDCEDFD72B}"/>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pic>
        <p:nvPicPr>
          <p:cNvPr id="103" name="Picture 102">
            <a:extLst>
              <a:ext uri="{FF2B5EF4-FFF2-40B4-BE49-F238E27FC236}">
                <a16:creationId xmlns:a16="http://schemas.microsoft.com/office/drawing/2014/main" id="{70FA8587-2531-DB69-A128-302F41BDC2A0}"/>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8" name="Text Placeholder 18">
            <a:extLst>
              <a:ext uri="{FF2B5EF4-FFF2-40B4-BE49-F238E27FC236}">
                <a16:creationId xmlns:a16="http://schemas.microsoft.com/office/drawing/2014/main" id="{FF2CFD2F-DC7D-82FC-1EB8-5A68021E1216}"/>
              </a:ext>
            </a:extLst>
          </p:cNvPr>
          <p:cNvSpPr>
            <a:spLocks noGrp="1"/>
          </p:cNvSpPr>
          <p:nvPr>
            <p:ph type="body" sz="quarter" idx="18" hasCustomPrompt="1"/>
          </p:nvPr>
        </p:nvSpPr>
        <p:spPr>
          <a:xfrm>
            <a:off x="998952" y="2580444"/>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9" name="Text Placeholder 18">
            <a:extLst>
              <a:ext uri="{FF2B5EF4-FFF2-40B4-BE49-F238E27FC236}">
                <a16:creationId xmlns:a16="http://schemas.microsoft.com/office/drawing/2014/main" id="{216FF7DF-6D2E-2523-575F-C94EAF4691AA}"/>
              </a:ext>
            </a:extLst>
          </p:cNvPr>
          <p:cNvSpPr>
            <a:spLocks noGrp="1"/>
          </p:cNvSpPr>
          <p:nvPr>
            <p:ph type="body" sz="quarter" idx="19" hasCustomPrompt="1"/>
          </p:nvPr>
        </p:nvSpPr>
        <p:spPr>
          <a:xfrm>
            <a:off x="998952" y="3245022"/>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0" name="Text Placeholder 18">
            <a:extLst>
              <a:ext uri="{FF2B5EF4-FFF2-40B4-BE49-F238E27FC236}">
                <a16:creationId xmlns:a16="http://schemas.microsoft.com/office/drawing/2014/main" id="{86FD3358-81B0-7378-6BF7-79DA1B02DFA7}"/>
              </a:ext>
            </a:extLst>
          </p:cNvPr>
          <p:cNvSpPr>
            <a:spLocks noGrp="1"/>
          </p:cNvSpPr>
          <p:nvPr>
            <p:ph type="body" sz="quarter" idx="20" hasCustomPrompt="1"/>
          </p:nvPr>
        </p:nvSpPr>
        <p:spPr>
          <a:xfrm>
            <a:off x="998952" y="390959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1" name="Text Placeholder 18">
            <a:extLst>
              <a:ext uri="{FF2B5EF4-FFF2-40B4-BE49-F238E27FC236}">
                <a16:creationId xmlns:a16="http://schemas.microsoft.com/office/drawing/2014/main" id="{1A7C45E9-8822-833A-5A3C-51DFE4B40F44}"/>
              </a:ext>
            </a:extLst>
          </p:cNvPr>
          <p:cNvSpPr>
            <a:spLocks noGrp="1"/>
          </p:cNvSpPr>
          <p:nvPr>
            <p:ph type="body" sz="quarter" idx="21" hasCustomPrompt="1"/>
          </p:nvPr>
        </p:nvSpPr>
        <p:spPr>
          <a:xfrm>
            <a:off x="998952" y="4574177"/>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2" name="Text Placeholder 18">
            <a:extLst>
              <a:ext uri="{FF2B5EF4-FFF2-40B4-BE49-F238E27FC236}">
                <a16:creationId xmlns:a16="http://schemas.microsoft.com/office/drawing/2014/main" id="{3C95FB88-4102-E343-A086-09C11D3B16F3}"/>
              </a:ext>
            </a:extLst>
          </p:cNvPr>
          <p:cNvSpPr>
            <a:spLocks noGrp="1"/>
          </p:cNvSpPr>
          <p:nvPr>
            <p:ph type="body" sz="quarter" idx="22" hasCustomPrompt="1"/>
          </p:nvPr>
        </p:nvSpPr>
        <p:spPr>
          <a:xfrm>
            <a:off x="998952" y="5238755"/>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3" name="Text Placeholder 18">
            <a:extLst>
              <a:ext uri="{FF2B5EF4-FFF2-40B4-BE49-F238E27FC236}">
                <a16:creationId xmlns:a16="http://schemas.microsoft.com/office/drawing/2014/main" id="{85B1B338-E6A5-14B6-2A7B-6ECE78B76E31}"/>
              </a:ext>
            </a:extLst>
          </p:cNvPr>
          <p:cNvSpPr>
            <a:spLocks noGrp="1"/>
          </p:cNvSpPr>
          <p:nvPr>
            <p:ph type="body" sz="quarter" idx="23" hasCustomPrompt="1"/>
          </p:nvPr>
        </p:nvSpPr>
        <p:spPr>
          <a:xfrm>
            <a:off x="998952" y="591062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Tree>
    <p:extLst>
      <p:ext uri="{BB962C8B-B14F-4D97-AF65-F5344CB8AC3E}">
        <p14:creationId xmlns:p14="http://schemas.microsoft.com/office/powerpoint/2010/main" val="3620902301"/>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_Title Only">
    <p:bg bwMode="auto">
      <p:bgPr>
        <a:solidFill>
          <a:srgbClr val="282828"/>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C1D933-4030-3474-3018-B843CB88011A}"/>
              </a:ext>
            </a:extLst>
          </p:cNvPr>
          <p:cNvSpPr/>
          <p:nvPr userDrawn="1"/>
        </p:nvSpPr>
        <p:spPr>
          <a:xfrm>
            <a:off x="578547" y="1390489"/>
            <a:ext cx="5517452" cy="78452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cxnSp>
        <p:nvCxnSpPr>
          <p:cNvPr id="17" name="Straight Connector 16">
            <a:extLst>
              <a:ext uri="{FF2B5EF4-FFF2-40B4-BE49-F238E27FC236}">
                <a16:creationId xmlns:a16="http://schemas.microsoft.com/office/drawing/2014/main" id="{A8D67820-DBB3-76D3-B210-0B55B333DB94}"/>
              </a:ext>
            </a:extLst>
          </p:cNvPr>
          <p:cNvCxnSpPr>
            <a:cxnSpLocks/>
          </p:cNvCxnSpPr>
          <p:nvPr userDrawn="1"/>
        </p:nvCxnSpPr>
        <p:spPr>
          <a:xfrm>
            <a:off x="6084740" y="1390488"/>
            <a:ext cx="0" cy="5029592"/>
          </a:xfrm>
          <a:prstGeom prst="line">
            <a:avLst/>
          </a:prstGeom>
          <a:noFill/>
          <a:ln w="6350" cap="flat" cmpd="sng" algn="ctr">
            <a:solidFill>
              <a:srgbClr val="FFFFFF">
                <a:lumMod val="65000"/>
              </a:srgbClr>
            </a:solidFill>
            <a:prstDash val="solid"/>
          </a:ln>
          <a:effectLst/>
        </p:spPr>
      </p:cxnSp>
      <p:sp>
        <p:nvSpPr>
          <p:cNvPr id="15" name="Rectangle 14">
            <a:extLst>
              <a:ext uri="{FF2B5EF4-FFF2-40B4-BE49-F238E27FC236}">
                <a16:creationId xmlns:a16="http://schemas.microsoft.com/office/drawing/2014/main" id="{47165991-428D-07D2-69E9-CD43BA106DF5}"/>
              </a:ext>
            </a:extLst>
          </p:cNvPr>
          <p:cNvSpPr/>
          <p:nvPr userDrawn="1"/>
        </p:nvSpPr>
        <p:spPr>
          <a:xfrm>
            <a:off x="6096001" y="1390489"/>
            <a:ext cx="5732841" cy="784521"/>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317253"/>
            <a:ext cx="9927024" cy="765813"/>
          </a:xfrm>
          <a:prstGeom prst="rect">
            <a:avLst/>
          </a:prstGeom>
        </p:spPr>
        <p:txBody>
          <a:bodyPr lIns="0"/>
          <a:lstStyle>
            <a:lvl1pPr algn="l">
              <a:lnSpc>
                <a:spcPct val="90000"/>
              </a:lnSpc>
              <a:defRPr lang="en-GB" sz="2729" b="1" i="0" spc="-64" dirty="0" smtClean="0">
                <a:solidFill>
                  <a:schemeClr val="bg1"/>
                </a:solidFill>
                <a:latin typeface="Poppins"/>
                <a:ea typeface="+mj-ea"/>
                <a:cs typeface="Poppins"/>
              </a:defRPr>
            </a:lvl1pPr>
          </a:lstStyle>
          <a:p>
            <a:pPr lvl="0"/>
            <a:r>
              <a:rPr lang="en-GB"/>
              <a:t>Insert title here</a:t>
            </a:r>
          </a:p>
        </p:txBody>
      </p:sp>
      <p:sp>
        <p:nvSpPr>
          <p:cNvPr id="7" name="Text Placeholder 18">
            <a:extLst>
              <a:ext uri="{FF2B5EF4-FFF2-40B4-BE49-F238E27FC236}">
                <a16:creationId xmlns:a16="http://schemas.microsoft.com/office/drawing/2014/main" id="{49E9BDF9-399B-87E8-74DF-2CF4BE448052}"/>
              </a:ext>
            </a:extLst>
          </p:cNvPr>
          <p:cNvSpPr>
            <a:spLocks noGrp="1"/>
          </p:cNvSpPr>
          <p:nvPr>
            <p:ph type="body" sz="quarter" idx="16"/>
          </p:nvPr>
        </p:nvSpPr>
        <p:spPr>
          <a:xfrm>
            <a:off x="809950" y="1625302"/>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14" name="Text Placeholder 18">
            <a:extLst>
              <a:ext uri="{FF2B5EF4-FFF2-40B4-BE49-F238E27FC236}">
                <a16:creationId xmlns:a16="http://schemas.microsoft.com/office/drawing/2014/main" id="{82900650-6E37-014E-DD30-D3D737C2C8A4}"/>
              </a:ext>
            </a:extLst>
          </p:cNvPr>
          <p:cNvSpPr>
            <a:spLocks noGrp="1"/>
          </p:cNvSpPr>
          <p:nvPr>
            <p:ph type="body" sz="quarter" idx="17"/>
          </p:nvPr>
        </p:nvSpPr>
        <p:spPr>
          <a:xfrm>
            <a:off x="6477577" y="1627140"/>
            <a:ext cx="3889324" cy="206275"/>
          </a:xfrm>
          <a:prstGeom prst="rect">
            <a:avLst/>
          </a:prstGeom>
        </p:spPr>
        <p:txBody>
          <a:bodyPr vert="horz" wrap="square" lIns="0" tIns="12700" rIns="0" bIns="0" rtlCol="0">
            <a:spAutoFit/>
          </a:bodyPr>
          <a:lstStyle>
            <a:lvl1pPr>
              <a:defRPr lang="en-US" sz="1637" b="1" spc="-20" dirty="0">
                <a:solidFill>
                  <a:schemeClr val="bg1"/>
                </a:solidFill>
                <a:latin typeface="Poppins"/>
                <a:cs typeface="Poppins"/>
              </a:defRPr>
            </a:lvl1pPr>
          </a:lstStyle>
          <a:p>
            <a:pPr marL="5776" marR="246658" lvl="0">
              <a:lnSpc>
                <a:spcPts val="1373"/>
              </a:lnSpc>
              <a:spcBef>
                <a:spcPts val="1885"/>
              </a:spcBef>
            </a:pPr>
            <a:r>
              <a:rPr lang="en-US"/>
              <a:t>Click to edit</a:t>
            </a:r>
          </a:p>
        </p:txBody>
      </p:sp>
      <p:sp>
        <p:nvSpPr>
          <p:cNvPr id="5" name="Rectangle 4">
            <a:extLst>
              <a:ext uri="{FF2B5EF4-FFF2-40B4-BE49-F238E27FC236}">
                <a16:creationId xmlns:a16="http://schemas.microsoft.com/office/drawing/2014/main" id="{C4990458-4269-1D96-C1F4-AF2E4376507C}"/>
              </a:ext>
            </a:extLst>
          </p:cNvPr>
          <p:cNvSpPr/>
          <p:nvPr userDrawn="1"/>
        </p:nvSpPr>
        <p:spPr>
          <a:xfrm>
            <a:off x="688339" y="2359105"/>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0" name="Rectangle 79">
            <a:extLst>
              <a:ext uri="{FF2B5EF4-FFF2-40B4-BE49-F238E27FC236}">
                <a16:creationId xmlns:a16="http://schemas.microsoft.com/office/drawing/2014/main" id="{7F1944BA-C017-3C72-0391-B7A38C6D4659}"/>
              </a:ext>
            </a:extLst>
          </p:cNvPr>
          <p:cNvSpPr/>
          <p:nvPr userDrawn="1"/>
        </p:nvSpPr>
        <p:spPr>
          <a:xfrm>
            <a:off x="688339" y="3023683"/>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2" name="Rectangle 81">
            <a:extLst>
              <a:ext uri="{FF2B5EF4-FFF2-40B4-BE49-F238E27FC236}">
                <a16:creationId xmlns:a16="http://schemas.microsoft.com/office/drawing/2014/main" id="{22C6D0AD-AF0E-DBD0-C33C-DF644C1213DE}"/>
              </a:ext>
            </a:extLst>
          </p:cNvPr>
          <p:cNvSpPr/>
          <p:nvPr userDrawn="1"/>
        </p:nvSpPr>
        <p:spPr>
          <a:xfrm>
            <a:off x="688339" y="3688261"/>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4" name="Rectangle 83">
            <a:extLst>
              <a:ext uri="{FF2B5EF4-FFF2-40B4-BE49-F238E27FC236}">
                <a16:creationId xmlns:a16="http://schemas.microsoft.com/office/drawing/2014/main" id="{127E0792-08EC-2E0B-4AB5-C96EF17779A1}"/>
              </a:ext>
            </a:extLst>
          </p:cNvPr>
          <p:cNvSpPr/>
          <p:nvPr userDrawn="1"/>
        </p:nvSpPr>
        <p:spPr>
          <a:xfrm>
            <a:off x="688339" y="4352838"/>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6" name="Rectangle 85">
            <a:extLst>
              <a:ext uri="{FF2B5EF4-FFF2-40B4-BE49-F238E27FC236}">
                <a16:creationId xmlns:a16="http://schemas.microsoft.com/office/drawing/2014/main" id="{72FFD13A-2F5D-1636-90BE-C972CC425370}"/>
              </a:ext>
            </a:extLst>
          </p:cNvPr>
          <p:cNvSpPr/>
          <p:nvPr userDrawn="1"/>
        </p:nvSpPr>
        <p:spPr>
          <a:xfrm>
            <a:off x="688339" y="5017416"/>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88" name="Rectangle 87">
            <a:extLst>
              <a:ext uri="{FF2B5EF4-FFF2-40B4-BE49-F238E27FC236}">
                <a16:creationId xmlns:a16="http://schemas.microsoft.com/office/drawing/2014/main" id="{113B6D94-39CC-C660-1C8D-DE7F42387338}"/>
              </a:ext>
            </a:extLst>
          </p:cNvPr>
          <p:cNvSpPr/>
          <p:nvPr userDrawn="1"/>
        </p:nvSpPr>
        <p:spPr>
          <a:xfrm>
            <a:off x="688339" y="5689291"/>
            <a:ext cx="5264707" cy="61359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0" name="Rectangle 89">
            <a:extLst>
              <a:ext uri="{FF2B5EF4-FFF2-40B4-BE49-F238E27FC236}">
                <a16:creationId xmlns:a16="http://schemas.microsoft.com/office/drawing/2014/main" id="{BD9D63AE-E369-B6E2-97A2-92F061AC9461}"/>
              </a:ext>
            </a:extLst>
          </p:cNvPr>
          <p:cNvSpPr/>
          <p:nvPr userDrawn="1"/>
        </p:nvSpPr>
        <p:spPr>
          <a:xfrm>
            <a:off x="6225303" y="2359105"/>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1" name="Text Placeholder 18">
            <a:extLst>
              <a:ext uri="{FF2B5EF4-FFF2-40B4-BE49-F238E27FC236}">
                <a16:creationId xmlns:a16="http://schemas.microsoft.com/office/drawing/2014/main" id="{6B2B48B5-D788-ADC5-AD90-FDE8EB38D84B}"/>
              </a:ext>
            </a:extLst>
          </p:cNvPr>
          <p:cNvSpPr>
            <a:spLocks noGrp="1"/>
          </p:cNvSpPr>
          <p:nvPr>
            <p:ph type="body" sz="quarter" idx="24" hasCustomPrompt="1"/>
          </p:nvPr>
        </p:nvSpPr>
        <p:spPr>
          <a:xfrm>
            <a:off x="6346915" y="2430074"/>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2" name="Rectangle 91">
            <a:extLst>
              <a:ext uri="{FF2B5EF4-FFF2-40B4-BE49-F238E27FC236}">
                <a16:creationId xmlns:a16="http://schemas.microsoft.com/office/drawing/2014/main" id="{D32254A6-C4A3-835A-6221-5E2C10FF50FA}"/>
              </a:ext>
            </a:extLst>
          </p:cNvPr>
          <p:cNvSpPr/>
          <p:nvPr userDrawn="1"/>
        </p:nvSpPr>
        <p:spPr>
          <a:xfrm>
            <a:off x="6225303" y="3023683"/>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3" name="Text Placeholder 18">
            <a:extLst>
              <a:ext uri="{FF2B5EF4-FFF2-40B4-BE49-F238E27FC236}">
                <a16:creationId xmlns:a16="http://schemas.microsoft.com/office/drawing/2014/main" id="{57578EAA-BAFF-F038-396D-1E3DC1689441}"/>
              </a:ext>
            </a:extLst>
          </p:cNvPr>
          <p:cNvSpPr>
            <a:spLocks noGrp="1"/>
          </p:cNvSpPr>
          <p:nvPr>
            <p:ph type="body" sz="quarter" idx="25" hasCustomPrompt="1"/>
          </p:nvPr>
        </p:nvSpPr>
        <p:spPr>
          <a:xfrm>
            <a:off x="6346915" y="3094652"/>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4" name="Rectangle 93">
            <a:extLst>
              <a:ext uri="{FF2B5EF4-FFF2-40B4-BE49-F238E27FC236}">
                <a16:creationId xmlns:a16="http://schemas.microsoft.com/office/drawing/2014/main" id="{18C36670-E521-8130-BBAC-965B438EC5D3}"/>
              </a:ext>
            </a:extLst>
          </p:cNvPr>
          <p:cNvSpPr/>
          <p:nvPr userDrawn="1"/>
        </p:nvSpPr>
        <p:spPr>
          <a:xfrm>
            <a:off x="6225303" y="3688261"/>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5" name="Text Placeholder 18">
            <a:extLst>
              <a:ext uri="{FF2B5EF4-FFF2-40B4-BE49-F238E27FC236}">
                <a16:creationId xmlns:a16="http://schemas.microsoft.com/office/drawing/2014/main" id="{AFA9646F-DA03-1064-EAD4-C45904EB9B40}"/>
              </a:ext>
            </a:extLst>
          </p:cNvPr>
          <p:cNvSpPr>
            <a:spLocks noGrp="1"/>
          </p:cNvSpPr>
          <p:nvPr>
            <p:ph type="body" sz="quarter" idx="26" hasCustomPrompt="1"/>
          </p:nvPr>
        </p:nvSpPr>
        <p:spPr>
          <a:xfrm>
            <a:off x="6346915" y="3759229"/>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6" name="Rectangle 95">
            <a:extLst>
              <a:ext uri="{FF2B5EF4-FFF2-40B4-BE49-F238E27FC236}">
                <a16:creationId xmlns:a16="http://schemas.microsoft.com/office/drawing/2014/main" id="{776870F0-7C24-254B-39CE-37041A190F04}"/>
              </a:ext>
            </a:extLst>
          </p:cNvPr>
          <p:cNvSpPr/>
          <p:nvPr userDrawn="1"/>
        </p:nvSpPr>
        <p:spPr>
          <a:xfrm>
            <a:off x="6225303" y="4352838"/>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7" name="Text Placeholder 18">
            <a:extLst>
              <a:ext uri="{FF2B5EF4-FFF2-40B4-BE49-F238E27FC236}">
                <a16:creationId xmlns:a16="http://schemas.microsoft.com/office/drawing/2014/main" id="{B367C551-C552-3CD2-5A40-50097F833379}"/>
              </a:ext>
            </a:extLst>
          </p:cNvPr>
          <p:cNvSpPr>
            <a:spLocks noGrp="1"/>
          </p:cNvSpPr>
          <p:nvPr>
            <p:ph type="body" sz="quarter" idx="27" hasCustomPrompt="1"/>
          </p:nvPr>
        </p:nvSpPr>
        <p:spPr>
          <a:xfrm>
            <a:off x="6346915" y="4423808"/>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98" name="Rectangle 97">
            <a:extLst>
              <a:ext uri="{FF2B5EF4-FFF2-40B4-BE49-F238E27FC236}">
                <a16:creationId xmlns:a16="http://schemas.microsoft.com/office/drawing/2014/main" id="{FED7E1FC-074D-A7BA-7E34-EFD6D80C9FDB}"/>
              </a:ext>
            </a:extLst>
          </p:cNvPr>
          <p:cNvSpPr/>
          <p:nvPr userDrawn="1"/>
        </p:nvSpPr>
        <p:spPr>
          <a:xfrm>
            <a:off x="6225303" y="5017416"/>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9" name="Text Placeholder 18">
            <a:extLst>
              <a:ext uri="{FF2B5EF4-FFF2-40B4-BE49-F238E27FC236}">
                <a16:creationId xmlns:a16="http://schemas.microsoft.com/office/drawing/2014/main" id="{AA45E3BE-E6A5-73F1-1DCE-500600BF4B56}"/>
              </a:ext>
            </a:extLst>
          </p:cNvPr>
          <p:cNvSpPr>
            <a:spLocks noGrp="1"/>
          </p:cNvSpPr>
          <p:nvPr>
            <p:ph type="body" sz="quarter" idx="28" hasCustomPrompt="1"/>
          </p:nvPr>
        </p:nvSpPr>
        <p:spPr>
          <a:xfrm>
            <a:off x="6346915" y="5088386"/>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100" name="Rectangle 99">
            <a:extLst>
              <a:ext uri="{FF2B5EF4-FFF2-40B4-BE49-F238E27FC236}">
                <a16:creationId xmlns:a16="http://schemas.microsoft.com/office/drawing/2014/main" id="{70526941-90EB-FF0F-0EDE-2DB86759F87F}"/>
              </a:ext>
            </a:extLst>
          </p:cNvPr>
          <p:cNvSpPr/>
          <p:nvPr userDrawn="1"/>
        </p:nvSpPr>
        <p:spPr>
          <a:xfrm>
            <a:off x="6225303" y="5689291"/>
            <a:ext cx="5603536" cy="61359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01" name="Text Placeholder 18">
            <a:extLst>
              <a:ext uri="{FF2B5EF4-FFF2-40B4-BE49-F238E27FC236}">
                <a16:creationId xmlns:a16="http://schemas.microsoft.com/office/drawing/2014/main" id="{9256C3F4-74C0-66A9-1DB1-9E63300970A4}"/>
              </a:ext>
            </a:extLst>
          </p:cNvPr>
          <p:cNvSpPr>
            <a:spLocks noGrp="1"/>
          </p:cNvSpPr>
          <p:nvPr>
            <p:ph type="body" sz="quarter" idx="29" hasCustomPrompt="1"/>
          </p:nvPr>
        </p:nvSpPr>
        <p:spPr>
          <a:xfrm>
            <a:off x="6346915" y="5760260"/>
            <a:ext cx="4772251" cy="173637"/>
          </a:xfrm>
          <a:prstGeom prst="rect">
            <a:avLst/>
          </a:prstGeom>
        </p:spPr>
        <p:txBody>
          <a:bodyPr vert="horz" wrap="square" lIns="0" tIns="12700" rIns="0" bIns="0" rtlCol="0">
            <a:spAutoFit/>
          </a:bodyPr>
          <a:lstStyle>
            <a:lvl1pPr>
              <a:defRPr lang="en-US" sz="728" b="1" spc="-20" dirty="0">
                <a:solidFill>
                  <a:schemeClr val="bg1"/>
                </a:solidFill>
                <a:latin typeface="Poppins"/>
                <a:cs typeface="Poppins"/>
              </a:defRPr>
            </a:lvl1pPr>
          </a:lstStyle>
          <a:p>
            <a:pPr marL="5776" marR="246658" lvl="0">
              <a:lnSpc>
                <a:spcPts val="1373"/>
              </a:lnSpc>
              <a:spcBef>
                <a:spcPts val="1885"/>
              </a:spcBef>
            </a:pPr>
            <a:r>
              <a:rPr lang="en-US"/>
              <a:t>Title: Description/Details</a:t>
            </a:r>
          </a:p>
        </p:txBody>
      </p:sp>
      <p:sp>
        <p:nvSpPr>
          <p:cNvPr id="6" name="Oval 5">
            <a:extLst>
              <a:ext uri="{FF2B5EF4-FFF2-40B4-BE49-F238E27FC236}">
                <a16:creationId xmlns:a16="http://schemas.microsoft.com/office/drawing/2014/main" id="{2FEF7EAB-9960-037F-DB35-5EC6049DD5B5}"/>
              </a:ext>
            </a:extLst>
          </p:cNvPr>
          <p:cNvSpPr/>
          <p:nvPr userDrawn="1"/>
        </p:nvSpPr>
        <p:spPr>
          <a:xfrm>
            <a:off x="5887837" y="1574582"/>
            <a:ext cx="416329" cy="416332"/>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321"/>
              </a:lnSpc>
              <a:spcBef>
                <a:spcPts val="0"/>
              </a:spcBef>
              <a:spcAft>
                <a:spcPts val="0"/>
              </a:spcAft>
              <a:buClrTx/>
              <a:buSzTx/>
              <a:buFontTx/>
              <a:buNone/>
              <a:tabLst/>
              <a:defRPr/>
            </a:pPr>
            <a:r>
              <a:rPr kumimoji="0" lang="en-GB" sz="3275"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pic>
        <p:nvPicPr>
          <p:cNvPr id="13" name="Picture 12">
            <a:extLst>
              <a:ext uri="{FF2B5EF4-FFF2-40B4-BE49-F238E27FC236}">
                <a16:creationId xmlns:a16="http://schemas.microsoft.com/office/drawing/2014/main" id="{2530F64D-8973-FF91-B94E-EF8297AEB9F3}"/>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2" name="Text Placeholder 18">
            <a:extLst>
              <a:ext uri="{FF2B5EF4-FFF2-40B4-BE49-F238E27FC236}">
                <a16:creationId xmlns:a16="http://schemas.microsoft.com/office/drawing/2014/main" id="{8C3F2A9D-C60F-86A5-C38C-D328DD4D376F}"/>
              </a:ext>
            </a:extLst>
          </p:cNvPr>
          <p:cNvSpPr>
            <a:spLocks noGrp="1"/>
          </p:cNvSpPr>
          <p:nvPr>
            <p:ph type="body" sz="quarter" idx="18" hasCustomPrompt="1"/>
          </p:nvPr>
        </p:nvSpPr>
        <p:spPr>
          <a:xfrm>
            <a:off x="998952" y="2580444"/>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9" name="Text Placeholder 18">
            <a:extLst>
              <a:ext uri="{FF2B5EF4-FFF2-40B4-BE49-F238E27FC236}">
                <a16:creationId xmlns:a16="http://schemas.microsoft.com/office/drawing/2014/main" id="{7DF95B44-15C5-2631-5665-4E7D56B65DB0}"/>
              </a:ext>
            </a:extLst>
          </p:cNvPr>
          <p:cNvSpPr>
            <a:spLocks noGrp="1"/>
          </p:cNvSpPr>
          <p:nvPr>
            <p:ph type="body" sz="quarter" idx="19" hasCustomPrompt="1"/>
          </p:nvPr>
        </p:nvSpPr>
        <p:spPr>
          <a:xfrm>
            <a:off x="998952" y="3245022"/>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0" name="Text Placeholder 18">
            <a:extLst>
              <a:ext uri="{FF2B5EF4-FFF2-40B4-BE49-F238E27FC236}">
                <a16:creationId xmlns:a16="http://schemas.microsoft.com/office/drawing/2014/main" id="{15C1BE6D-0737-81B0-5B2C-1F4058EF7E62}"/>
              </a:ext>
            </a:extLst>
          </p:cNvPr>
          <p:cNvSpPr>
            <a:spLocks noGrp="1"/>
          </p:cNvSpPr>
          <p:nvPr>
            <p:ph type="body" sz="quarter" idx="20" hasCustomPrompt="1"/>
          </p:nvPr>
        </p:nvSpPr>
        <p:spPr>
          <a:xfrm>
            <a:off x="998952" y="390959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1" name="Text Placeholder 18">
            <a:extLst>
              <a:ext uri="{FF2B5EF4-FFF2-40B4-BE49-F238E27FC236}">
                <a16:creationId xmlns:a16="http://schemas.microsoft.com/office/drawing/2014/main" id="{9A04E48E-E3F2-00E5-6337-C4F504814D81}"/>
              </a:ext>
            </a:extLst>
          </p:cNvPr>
          <p:cNvSpPr>
            <a:spLocks noGrp="1"/>
          </p:cNvSpPr>
          <p:nvPr>
            <p:ph type="body" sz="quarter" idx="21" hasCustomPrompt="1"/>
          </p:nvPr>
        </p:nvSpPr>
        <p:spPr>
          <a:xfrm>
            <a:off x="998952" y="4574177"/>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6" name="Text Placeholder 18">
            <a:extLst>
              <a:ext uri="{FF2B5EF4-FFF2-40B4-BE49-F238E27FC236}">
                <a16:creationId xmlns:a16="http://schemas.microsoft.com/office/drawing/2014/main" id="{EC46E16D-8C76-6E55-6AE1-721B8467E693}"/>
              </a:ext>
            </a:extLst>
          </p:cNvPr>
          <p:cNvSpPr>
            <a:spLocks noGrp="1"/>
          </p:cNvSpPr>
          <p:nvPr>
            <p:ph type="body" sz="quarter" idx="22" hasCustomPrompt="1"/>
          </p:nvPr>
        </p:nvSpPr>
        <p:spPr>
          <a:xfrm>
            <a:off x="998952" y="5238755"/>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
        <p:nvSpPr>
          <p:cNvPr id="18" name="Text Placeholder 18">
            <a:extLst>
              <a:ext uri="{FF2B5EF4-FFF2-40B4-BE49-F238E27FC236}">
                <a16:creationId xmlns:a16="http://schemas.microsoft.com/office/drawing/2014/main" id="{41C69D5E-D6CD-328D-0295-BB469203B6D0}"/>
              </a:ext>
            </a:extLst>
          </p:cNvPr>
          <p:cNvSpPr>
            <a:spLocks noGrp="1"/>
          </p:cNvSpPr>
          <p:nvPr>
            <p:ph type="body" sz="quarter" idx="23" hasCustomPrompt="1"/>
          </p:nvPr>
        </p:nvSpPr>
        <p:spPr>
          <a:xfrm>
            <a:off x="998952" y="5910629"/>
            <a:ext cx="4772251" cy="173637"/>
          </a:xfrm>
          <a:prstGeom prst="rect">
            <a:avLst/>
          </a:prstGeom>
        </p:spPr>
        <p:txBody>
          <a:bodyPr vert="horz" wrap="square" lIns="0" tIns="12700" rIns="0" bIns="0" rtlCol="0">
            <a:spAutoFit/>
          </a:bodyPr>
          <a:lstStyle>
            <a:lvl1pPr>
              <a:defRPr lang="en-US" sz="728" b="1" spc="-20" dirty="0">
                <a:solidFill>
                  <a:srgbClr val="383738"/>
                </a:solidFill>
                <a:latin typeface="Poppins"/>
                <a:cs typeface="Poppins"/>
              </a:defRPr>
            </a:lvl1pPr>
          </a:lstStyle>
          <a:p>
            <a:pPr marL="5776" marR="246658" lvl="0">
              <a:lnSpc>
                <a:spcPts val="1373"/>
              </a:lnSpc>
              <a:spcBef>
                <a:spcPts val="1885"/>
              </a:spcBef>
            </a:pPr>
            <a:r>
              <a:rPr lang="en-US"/>
              <a:t>Title: Description/Details</a:t>
            </a:r>
          </a:p>
        </p:txBody>
      </p:sp>
    </p:spTree>
    <p:extLst>
      <p:ext uri="{BB962C8B-B14F-4D97-AF65-F5344CB8AC3E}">
        <p14:creationId xmlns:p14="http://schemas.microsoft.com/office/powerpoint/2010/main" val="2108928894"/>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1_Title Only">
    <p:bg bwMode="auto">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7099A3-A5DD-CC33-561D-1C1D0FFE8E67}"/>
              </a:ext>
            </a:extLst>
          </p:cNvPr>
          <p:cNvSpPr/>
          <p:nvPr userDrawn="1"/>
        </p:nvSpPr>
        <p:spPr>
          <a:xfrm>
            <a:off x="578548" y="4731788"/>
            <a:ext cx="1695985"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2" name="Rectangle 21">
            <a:extLst>
              <a:ext uri="{FF2B5EF4-FFF2-40B4-BE49-F238E27FC236}">
                <a16:creationId xmlns:a16="http://schemas.microsoft.com/office/drawing/2014/main" id="{21EF644A-1C35-261E-B0F2-AB584A034E92}"/>
              </a:ext>
            </a:extLst>
          </p:cNvPr>
          <p:cNvSpPr/>
          <p:nvPr userDrawn="1"/>
        </p:nvSpPr>
        <p:spPr>
          <a:xfrm>
            <a:off x="578548" y="3027828"/>
            <a:ext cx="1695985"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2" name="Rectangle 11">
            <a:extLst>
              <a:ext uri="{FF2B5EF4-FFF2-40B4-BE49-F238E27FC236}">
                <a16:creationId xmlns:a16="http://schemas.microsoft.com/office/drawing/2014/main" id="{DA49F5ED-1D1C-D0A1-F251-9A33CAA04695}"/>
              </a:ext>
            </a:extLst>
          </p:cNvPr>
          <p:cNvSpPr/>
          <p:nvPr userDrawn="1"/>
        </p:nvSpPr>
        <p:spPr>
          <a:xfrm>
            <a:off x="578548" y="1338859"/>
            <a:ext cx="1695985"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4"/>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sp>
        <p:nvSpPr>
          <p:cNvPr id="48" name="Oval 47">
            <a:extLst>
              <a:ext uri="{FF2B5EF4-FFF2-40B4-BE49-F238E27FC236}">
                <a16:creationId xmlns:a16="http://schemas.microsoft.com/office/drawing/2014/main" id="{DE1824B6-B999-788C-3A7F-BF0987166CBB}"/>
              </a:ext>
            </a:extLst>
          </p:cNvPr>
          <p:cNvSpPr/>
          <p:nvPr userDrawn="1"/>
        </p:nvSpPr>
        <p:spPr>
          <a:xfrm>
            <a:off x="7755420"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775"/>
              </a:lnSpc>
              <a:spcBef>
                <a:spcPts val="0"/>
              </a:spcBef>
              <a:spcAft>
                <a:spcPts val="0"/>
              </a:spcAft>
              <a:buClrTx/>
              <a:buSzTx/>
              <a:buFontTx/>
              <a:buNone/>
              <a:tabLst/>
              <a:defRPr/>
            </a:pPr>
            <a:r>
              <a:rPr kumimoji="0" lang="en-GB" sz="3638"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6" name="Text Placeholder 8">
            <a:extLst>
              <a:ext uri="{FF2B5EF4-FFF2-40B4-BE49-F238E27FC236}">
                <a16:creationId xmlns:a16="http://schemas.microsoft.com/office/drawing/2014/main" id="{7E8E46EC-382A-3D72-D1DE-AD849182FFE4}"/>
              </a:ext>
            </a:extLst>
          </p:cNvPr>
          <p:cNvSpPr>
            <a:spLocks noGrp="1"/>
          </p:cNvSpPr>
          <p:nvPr>
            <p:ph type="body" sz="quarter" idx="10" hasCustomPrompt="1"/>
          </p:nvPr>
        </p:nvSpPr>
        <p:spPr>
          <a:xfrm>
            <a:off x="578547" y="401270"/>
            <a:ext cx="7291928" cy="765813"/>
          </a:xfrm>
          <a:prstGeom prst="rect">
            <a:avLst/>
          </a:prstGeom>
        </p:spPr>
        <p:txBody>
          <a:bodyPr lIns="0"/>
          <a:lstStyle>
            <a:lvl1pPr algn="l">
              <a:lnSpc>
                <a:spcPct val="90000"/>
              </a:lnSpc>
              <a:defRPr lang="en-GB" sz="2729" b="1" i="0" spc="-64" dirty="0" smtClean="0">
                <a:solidFill>
                  <a:srgbClr val="282828"/>
                </a:solidFill>
                <a:latin typeface="Poppins"/>
                <a:ea typeface="+mj-ea"/>
                <a:cs typeface="Poppins"/>
              </a:defRPr>
            </a:lvl1pPr>
          </a:lstStyle>
          <a:p>
            <a:pPr lvl="0"/>
            <a:r>
              <a:rPr lang="en-GB"/>
              <a:t>Insert title here</a:t>
            </a:r>
          </a:p>
        </p:txBody>
      </p:sp>
      <p:sp>
        <p:nvSpPr>
          <p:cNvPr id="8" name="Text Placeholder 23">
            <a:extLst>
              <a:ext uri="{FF2B5EF4-FFF2-40B4-BE49-F238E27FC236}">
                <a16:creationId xmlns:a16="http://schemas.microsoft.com/office/drawing/2014/main" id="{3D3AA54E-BAA6-E536-57E9-931CD3016040}"/>
              </a:ext>
            </a:extLst>
          </p:cNvPr>
          <p:cNvSpPr>
            <a:spLocks noGrp="1"/>
          </p:cNvSpPr>
          <p:nvPr>
            <p:ph type="body" sz="quarter" idx="11"/>
          </p:nvPr>
        </p:nvSpPr>
        <p:spPr>
          <a:xfrm>
            <a:off x="2455729" y="1323661"/>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3">
            <a:extLst>
              <a:ext uri="{FF2B5EF4-FFF2-40B4-BE49-F238E27FC236}">
                <a16:creationId xmlns:a16="http://schemas.microsoft.com/office/drawing/2014/main" id="{287F62AF-EE6D-979A-AD5F-17176E146283}"/>
              </a:ext>
            </a:extLst>
          </p:cNvPr>
          <p:cNvSpPr>
            <a:spLocks noGrp="1"/>
          </p:cNvSpPr>
          <p:nvPr>
            <p:ph type="body" sz="quarter" idx="12"/>
          </p:nvPr>
        </p:nvSpPr>
        <p:spPr>
          <a:xfrm>
            <a:off x="2455729" y="3009605"/>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3">
            <a:extLst>
              <a:ext uri="{FF2B5EF4-FFF2-40B4-BE49-F238E27FC236}">
                <a16:creationId xmlns:a16="http://schemas.microsoft.com/office/drawing/2014/main" id="{0FBE3A4F-8E22-001B-FCDA-E7D9BFCC1DF4}"/>
              </a:ext>
            </a:extLst>
          </p:cNvPr>
          <p:cNvSpPr>
            <a:spLocks noGrp="1"/>
          </p:cNvSpPr>
          <p:nvPr>
            <p:ph type="body" sz="quarter" idx="13"/>
          </p:nvPr>
        </p:nvSpPr>
        <p:spPr>
          <a:xfrm>
            <a:off x="2455729" y="4747847"/>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C0013390-2FD9-6ECE-D282-8E6DEFA6815D}"/>
              </a:ext>
            </a:extLst>
          </p:cNvPr>
          <p:cNvSpPr>
            <a:spLocks noGrp="1"/>
          </p:cNvSpPr>
          <p:nvPr>
            <p:ph type="body" sz="quarter" idx="14"/>
          </p:nvPr>
        </p:nvSpPr>
        <p:spPr>
          <a:xfrm>
            <a:off x="8259835" y="1993406"/>
            <a:ext cx="3612539" cy="1572989"/>
          </a:xfrm>
          <a:prstGeom prst="rect">
            <a:avLst/>
          </a:prstGeom>
        </p:spPr>
        <p:txBody>
          <a:bodyPr/>
          <a:lstStyle>
            <a:lvl1pPr marL="129959"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1pPr>
            <a:lvl2pPr marL="33791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2pPr>
            <a:lvl3pPr marL="545870"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3pPr>
            <a:lvl4pPr marL="75382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4pPr>
            <a:lvl5pPr marL="961781"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5">
            <a:extLst>
              <a:ext uri="{FF2B5EF4-FFF2-40B4-BE49-F238E27FC236}">
                <a16:creationId xmlns:a16="http://schemas.microsoft.com/office/drawing/2014/main" id="{80C26EC9-E03C-34C4-C3F3-24CF83AF362D}"/>
              </a:ext>
            </a:extLst>
          </p:cNvPr>
          <p:cNvSpPr>
            <a:spLocks noGrp="1"/>
          </p:cNvSpPr>
          <p:nvPr>
            <p:ph type="body" sz="quarter" idx="15"/>
          </p:nvPr>
        </p:nvSpPr>
        <p:spPr>
          <a:xfrm>
            <a:off x="979956" y="174236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4" name="Text Placeholder 35">
            <a:extLst>
              <a:ext uri="{FF2B5EF4-FFF2-40B4-BE49-F238E27FC236}">
                <a16:creationId xmlns:a16="http://schemas.microsoft.com/office/drawing/2014/main" id="{8C781880-D72F-E99C-0D95-2FADFA92DE84}"/>
              </a:ext>
            </a:extLst>
          </p:cNvPr>
          <p:cNvSpPr>
            <a:spLocks noGrp="1"/>
          </p:cNvSpPr>
          <p:nvPr>
            <p:ph type="body" sz="quarter" idx="16"/>
          </p:nvPr>
        </p:nvSpPr>
        <p:spPr>
          <a:xfrm>
            <a:off x="979956" y="2153092"/>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5" name="Text Placeholder 35">
            <a:extLst>
              <a:ext uri="{FF2B5EF4-FFF2-40B4-BE49-F238E27FC236}">
                <a16:creationId xmlns:a16="http://schemas.microsoft.com/office/drawing/2014/main" id="{570DD75F-3666-82EF-D357-8A7566E0AD6C}"/>
              </a:ext>
            </a:extLst>
          </p:cNvPr>
          <p:cNvSpPr>
            <a:spLocks noGrp="1"/>
          </p:cNvSpPr>
          <p:nvPr>
            <p:ph type="body" sz="quarter" idx="17"/>
          </p:nvPr>
        </p:nvSpPr>
        <p:spPr>
          <a:xfrm>
            <a:off x="979956" y="342900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A679454F-56AA-8731-80BE-C74F6B0475AB}"/>
              </a:ext>
            </a:extLst>
          </p:cNvPr>
          <p:cNvSpPr>
            <a:spLocks noGrp="1"/>
          </p:cNvSpPr>
          <p:nvPr>
            <p:ph type="body" sz="quarter" idx="18"/>
          </p:nvPr>
        </p:nvSpPr>
        <p:spPr>
          <a:xfrm>
            <a:off x="979956" y="38397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C27BA3BA-A3AF-7C0B-54F4-9F499628CE13}"/>
              </a:ext>
            </a:extLst>
          </p:cNvPr>
          <p:cNvSpPr>
            <a:spLocks noGrp="1"/>
          </p:cNvSpPr>
          <p:nvPr>
            <p:ph type="body" sz="quarter" idx="19"/>
          </p:nvPr>
        </p:nvSpPr>
        <p:spPr>
          <a:xfrm>
            <a:off x="979956" y="5104301"/>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DD722CF-0F8F-ABF7-E910-CC92F7C99A55}"/>
              </a:ext>
            </a:extLst>
          </p:cNvPr>
          <p:cNvSpPr>
            <a:spLocks noGrp="1"/>
          </p:cNvSpPr>
          <p:nvPr>
            <p:ph type="body" sz="quarter" idx="20"/>
          </p:nvPr>
        </p:nvSpPr>
        <p:spPr>
          <a:xfrm>
            <a:off x="979956" y="55150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42">
            <a:extLst>
              <a:ext uri="{FF2B5EF4-FFF2-40B4-BE49-F238E27FC236}">
                <a16:creationId xmlns:a16="http://schemas.microsoft.com/office/drawing/2014/main" id="{C5DFF3F3-825B-9F46-A748-F410478E0C9B}"/>
              </a:ext>
            </a:extLst>
          </p:cNvPr>
          <p:cNvSpPr>
            <a:spLocks noGrp="1"/>
          </p:cNvSpPr>
          <p:nvPr>
            <p:ph type="body" sz="quarter" idx="21"/>
          </p:nvPr>
        </p:nvSpPr>
        <p:spPr>
          <a:xfrm>
            <a:off x="8259563" y="1323661"/>
            <a:ext cx="3612837" cy="418757"/>
          </a:xfrm>
          <a:prstGeom prst="rect">
            <a:avLst/>
          </a:prstGeom>
        </p:spPr>
        <p:txBody>
          <a:bodyPr/>
          <a:lstStyle>
            <a:lvl1pPr>
              <a:defRPr sz="1092"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0" name="Straight Connector 19">
            <a:extLst>
              <a:ext uri="{FF2B5EF4-FFF2-40B4-BE49-F238E27FC236}">
                <a16:creationId xmlns:a16="http://schemas.microsoft.com/office/drawing/2014/main" id="{D3FEDA2C-8B80-FE71-7F5A-B085B8897366}"/>
              </a:ext>
            </a:extLst>
          </p:cNvPr>
          <p:cNvCxnSpPr>
            <a:cxnSpLocks/>
          </p:cNvCxnSpPr>
          <p:nvPr userDrawn="1"/>
        </p:nvCxnSpPr>
        <p:spPr>
          <a:xfrm>
            <a:off x="8286804" y="1729640"/>
            <a:ext cx="3585571" cy="0"/>
          </a:xfrm>
          <a:prstGeom prst="line">
            <a:avLst/>
          </a:prstGeom>
          <a:noFill/>
          <a:ln w="6350" cap="flat" cmpd="sng" algn="ctr">
            <a:solidFill>
              <a:schemeClr val="bg1"/>
            </a:solidFill>
            <a:prstDash val="solid"/>
          </a:ln>
          <a:effectLst/>
        </p:spPr>
      </p:cxnSp>
    </p:spTree>
    <p:extLst>
      <p:ext uri="{BB962C8B-B14F-4D97-AF65-F5344CB8AC3E}">
        <p14:creationId xmlns:p14="http://schemas.microsoft.com/office/powerpoint/2010/main" val="1029543883"/>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2_Title Only">
    <p:bg bwMode="auto">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7099A3-A5DD-CC33-561D-1C1D0FFE8E67}"/>
              </a:ext>
            </a:extLst>
          </p:cNvPr>
          <p:cNvSpPr/>
          <p:nvPr userDrawn="1"/>
        </p:nvSpPr>
        <p:spPr>
          <a:xfrm>
            <a:off x="578548" y="4731788"/>
            <a:ext cx="1695985"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2" name="Rectangle 21">
            <a:extLst>
              <a:ext uri="{FF2B5EF4-FFF2-40B4-BE49-F238E27FC236}">
                <a16:creationId xmlns:a16="http://schemas.microsoft.com/office/drawing/2014/main" id="{21EF644A-1C35-261E-B0F2-AB584A034E92}"/>
              </a:ext>
            </a:extLst>
          </p:cNvPr>
          <p:cNvSpPr/>
          <p:nvPr userDrawn="1"/>
        </p:nvSpPr>
        <p:spPr>
          <a:xfrm>
            <a:off x="578548" y="3027828"/>
            <a:ext cx="1695985"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12" name="Rectangle 11">
            <a:extLst>
              <a:ext uri="{FF2B5EF4-FFF2-40B4-BE49-F238E27FC236}">
                <a16:creationId xmlns:a16="http://schemas.microsoft.com/office/drawing/2014/main" id="{DA49F5ED-1D1C-D0A1-F251-9A33CAA04695}"/>
              </a:ext>
            </a:extLst>
          </p:cNvPr>
          <p:cNvSpPr/>
          <p:nvPr userDrawn="1"/>
        </p:nvSpPr>
        <p:spPr>
          <a:xfrm>
            <a:off x="578548" y="1338859"/>
            <a:ext cx="1695985" cy="1557791"/>
          </a:xfrm>
          <a:prstGeom prst="rect">
            <a:avLst/>
          </a:prstGeom>
          <a:gradFill>
            <a:gsLst>
              <a:gs pos="9000">
                <a:srgbClr val="007C43"/>
              </a:gs>
              <a:gs pos="82000">
                <a:srgbClr val="68A44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4"/>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sp>
        <p:nvSpPr>
          <p:cNvPr id="48" name="Oval 47">
            <a:extLst>
              <a:ext uri="{FF2B5EF4-FFF2-40B4-BE49-F238E27FC236}">
                <a16:creationId xmlns:a16="http://schemas.microsoft.com/office/drawing/2014/main" id="{DE1824B6-B999-788C-3A7F-BF0987166CBB}"/>
              </a:ext>
            </a:extLst>
          </p:cNvPr>
          <p:cNvSpPr/>
          <p:nvPr userDrawn="1"/>
        </p:nvSpPr>
        <p:spPr>
          <a:xfrm>
            <a:off x="7755420"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775"/>
              </a:lnSpc>
              <a:spcBef>
                <a:spcPts val="0"/>
              </a:spcBef>
              <a:spcAft>
                <a:spcPts val="0"/>
              </a:spcAft>
              <a:buClrTx/>
              <a:buSzTx/>
              <a:buFontTx/>
              <a:buNone/>
              <a:tabLst/>
              <a:defRPr/>
            </a:pPr>
            <a:r>
              <a:rPr kumimoji="0" lang="en-GB" sz="3638"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6" name="Text Placeholder 8">
            <a:extLst>
              <a:ext uri="{FF2B5EF4-FFF2-40B4-BE49-F238E27FC236}">
                <a16:creationId xmlns:a16="http://schemas.microsoft.com/office/drawing/2014/main" id="{7E8E46EC-382A-3D72-D1DE-AD849182FFE4}"/>
              </a:ext>
            </a:extLst>
          </p:cNvPr>
          <p:cNvSpPr>
            <a:spLocks noGrp="1"/>
          </p:cNvSpPr>
          <p:nvPr>
            <p:ph type="body" sz="quarter" idx="10" hasCustomPrompt="1"/>
          </p:nvPr>
        </p:nvSpPr>
        <p:spPr>
          <a:xfrm>
            <a:off x="578547" y="401270"/>
            <a:ext cx="7291928" cy="765813"/>
          </a:xfrm>
          <a:prstGeom prst="rect">
            <a:avLst/>
          </a:prstGeom>
        </p:spPr>
        <p:txBody>
          <a:bodyPr lIns="0"/>
          <a:lstStyle>
            <a:lvl1pPr algn="l">
              <a:lnSpc>
                <a:spcPct val="90000"/>
              </a:lnSpc>
              <a:defRPr lang="en-GB" sz="2729" b="1" i="0" spc="-64" dirty="0" smtClean="0">
                <a:solidFill>
                  <a:srgbClr val="282828"/>
                </a:solidFill>
                <a:latin typeface="Poppins"/>
                <a:ea typeface="+mj-ea"/>
                <a:cs typeface="Poppins"/>
              </a:defRPr>
            </a:lvl1pPr>
          </a:lstStyle>
          <a:p>
            <a:pPr lvl="0"/>
            <a:r>
              <a:rPr lang="en-GB"/>
              <a:t>Insert title here</a:t>
            </a:r>
          </a:p>
        </p:txBody>
      </p:sp>
      <p:sp>
        <p:nvSpPr>
          <p:cNvPr id="8" name="Text Placeholder 23">
            <a:extLst>
              <a:ext uri="{FF2B5EF4-FFF2-40B4-BE49-F238E27FC236}">
                <a16:creationId xmlns:a16="http://schemas.microsoft.com/office/drawing/2014/main" id="{3D3AA54E-BAA6-E536-57E9-931CD3016040}"/>
              </a:ext>
            </a:extLst>
          </p:cNvPr>
          <p:cNvSpPr>
            <a:spLocks noGrp="1"/>
          </p:cNvSpPr>
          <p:nvPr>
            <p:ph type="body" sz="quarter" idx="11"/>
          </p:nvPr>
        </p:nvSpPr>
        <p:spPr>
          <a:xfrm>
            <a:off x="2455729" y="1323661"/>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3">
            <a:extLst>
              <a:ext uri="{FF2B5EF4-FFF2-40B4-BE49-F238E27FC236}">
                <a16:creationId xmlns:a16="http://schemas.microsoft.com/office/drawing/2014/main" id="{287F62AF-EE6D-979A-AD5F-17176E146283}"/>
              </a:ext>
            </a:extLst>
          </p:cNvPr>
          <p:cNvSpPr>
            <a:spLocks noGrp="1"/>
          </p:cNvSpPr>
          <p:nvPr>
            <p:ph type="body" sz="quarter" idx="12"/>
          </p:nvPr>
        </p:nvSpPr>
        <p:spPr>
          <a:xfrm>
            <a:off x="2455729" y="3009605"/>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3">
            <a:extLst>
              <a:ext uri="{FF2B5EF4-FFF2-40B4-BE49-F238E27FC236}">
                <a16:creationId xmlns:a16="http://schemas.microsoft.com/office/drawing/2014/main" id="{0FBE3A4F-8E22-001B-FCDA-E7D9BFCC1DF4}"/>
              </a:ext>
            </a:extLst>
          </p:cNvPr>
          <p:cNvSpPr>
            <a:spLocks noGrp="1"/>
          </p:cNvSpPr>
          <p:nvPr>
            <p:ph type="body" sz="quarter" idx="13"/>
          </p:nvPr>
        </p:nvSpPr>
        <p:spPr>
          <a:xfrm>
            <a:off x="2455729" y="4747847"/>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C0013390-2FD9-6ECE-D282-8E6DEFA6815D}"/>
              </a:ext>
            </a:extLst>
          </p:cNvPr>
          <p:cNvSpPr>
            <a:spLocks noGrp="1"/>
          </p:cNvSpPr>
          <p:nvPr>
            <p:ph type="body" sz="quarter" idx="14"/>
          </p:nvPr>
        </p:nvSpPr>
        <p:spPr>
          <a:xfrm>
            <a:off x="8259835" y="1993406"/>
            <a:ext cx="3612539" cy="1572989"/>
          </a:xfrm>
          <a:prstGeom prst="rect">
            <a:avLst/>
          </a:prstGeom>
        </p:spPr>
        <p:txBody>
          <a:bodyPr/>
          <a:lstStyle>
            <a:lvl1pPr marL="129959"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1pPr>
            <a:lvl2pPr marL="33791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2pPr>
            <a:lvl3pPr marL="545870"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3pPr>
            <a:lvl4pPr marL="75382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4pPr>
            <a:lvl5pPr marL="961781"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35">
            <a:extLst>
              <a:ext uri="{FF2B5EF4-FFF2-40B4-BE49-F238E27FC236}">
                <a16:creationId xmlns:a16="http://schemas.microsoft.com/office/drawing/2014/main" id="{80C26EC9-E03C-34C4-C3F3-24CF83AF362D}"/>
              </a:ext>
            </a:extLst>
          </p:cNvPr>
          <p:cNvSpPr>
            <a:spLocks noGrp="1"/>
          </p:cNvSpPr>
          <p:nvPr>
            <p:ph type="body" sz="quarter" idx="15"/>
          </p:nvPr>
        </p:nvSpPr>
        <p:spPr>
          <a:xfrm>
            <a:off x="979956" y="174236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4" name="Text Placeholder 35">
            <a:extLst>
              <a:ext uri="{FF2B5EF4-FFF2-40B4-BE49-F238E27FC236}">
                <a16:creationId xmlns:a16="http://schemas.microsoft.com/office/drawing/2014/main" id="{8C781880-D72F-E99C-0D95-2FADFA92DE84}"/>
              </a:ext>
            </a:extLst>
          </p:cNvPr>
          <p:cNvSpPr>
            <a:spLocks noGrp="1"/>
          </p:cNvSpPr>
          <p:nvPr>
            <p:ph type="body" sz="quarter" idx="16"/>
          </p:nvPr>
        </p:nvSpPr>
        <p:spPr>
          <a:xfrm>
            <a:off x="979956" y="2153092"/>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5" name="Text Placeholder 35">
            <a:extLst>
              <a:ext uri="{FF2B5EF4-FFF2-40B4-BE49-F238E27FC236}">
                <a16:creationId xmlns:a16="http://schemas.microsoft.com/office/drawing/2014/main" id="{570DD75F-3666-82EF-D357-8A7566E0AD6C}"/>
              </a:ext>
            </a:extLst>
          </p:cNvPr>
          <p:cNvSpPr>
            <a:spLocks noGrp="1"/>
          </p:cNvSpPr>
          <p:nvPr>
            <p:ph type="body" sz="quarter" idx="17"/>
          </p:nvPr>
        </p:nvSpPr>
        <p:spPr>
          <a:xfrm>
            <a:off x="979956" y="342900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A679454F-56AA-8731-80BE-C74F6B0475AB}"/>
              </a:ext>
            </a:extLst>
          </p:cNvPr>
          <p:cNvSpPr>
            <a:spLocks noGrp="1"/>
          </p:cNvSpPr>
          <p:nvPr>
            <p:ph type="body" sz="quarter" idx="18"/>
          </p:nvPr>
        </p:nvSpPr>
        <p:spPr>
          <a:xfrm>
            <a:off x="979956" y="38397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C27BA3BA-A3AF-7C0B-54F4-9F499628CE13}"/>
              </a:ext>
            </a:extLst>
          </p:cNvPr>
          <p:cNvSpPr>
            <a:spLocks noGrp="1"/>
          </p:cNvSpPr>
          <p:nvPr>
            <p:ph type="body" sz="quarter" idx="19"/>
          </p:nvPr>
        </p:nvSpPr>
        <p:spPr>
          <a:xfrm>
            <a:off x="979956" y="5104301"/>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DD722CF-0F8F-ABF7-E910-CC92F7C99A55}"/>
              </a:ext>
            </a:extLst>
          </p:cNvPr>
          <p:cNvSpPr>
            <a:spLocks noGrp="1"/>
          </p:cNvSpPr>
          <p:nvPr>
            <p:ph type="body" sz="quarter" idx="20"/>
          </p:nvPr>
        </p:nvSpPr>
        <p:spPr>
          <a:xfrm>
            <a:off x="979956" y="55150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42">
            <a:extLst>
              <a:ext uri="{FF2B5EF4-FFF2-40B4-BE49-F238E27FC236}">
                <a16:creationId xmlns:a16="http://schemas.microsoft.com/office/drawing/2014/main" id="{C5DFF3F3-825B-9F46-A748-F410478E0C9B}"/>
              </a:ext>
            </a:extLst>
          </p:cNvPr>
          <p:cNvSpPr>
            <a:spLocks noGrp="1"/>
          </p:cNvSpPr>
          <p:nvPr>
            <p:ph type="body" sz="quarter" idx="21"/>
          </p:nvPr>
        </p:nvSpPr>
        <p:spPr>
          <a:xfrm>
            <a:off x="8259563" y="1323661"/>
            <a:ext cx="3612837" cy="418757"/>
          </a:xfrm>
          <a:prstGeom prst="rect">
            <a:avLst/>
          </a:prstGeom>
        </p:spPr>
        <p:txBody>
          <a:bodyPr/>
          <a:lstStyle>
            <a:lvl1pPr>
              <a:defRPr sz="1092"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0" name="Straight Connector 19">
            <a:extLst>
              <a:ext uri="{FF2B5EF4-FFF2-40B4-BE49-F238E27FC236}">
                <a16:creationId xmlns:a16="http://schemas.microsoft.com/office/drawing/2014/main" id="{D3FEDA2C-8B80-FE71-7F5A-B085B8897366}"/>
              </a:ext>
            </a:extLst>
          </p:cNvPr>
          <p:cNvCxnSpPr>
            <a:cxnSpLocks/>
          </p:cNvCxnSpPr>
          <p:nvPr userDrawn="1"/>
        </p:nvCxnSpPr>
        <p:spPr>
          <a:xfrm>
            <a:off x="8286804" y="1729640"/>
            <a:ext cx="3585571" cy="0"/>
          </a:xfrm>
          <a:prstGeom prst="line">
            <a:avLst/>
          </a:prstGeom>
          <a:noFill/>
          <a:ln w="6350" cap="flat" cmpd="sng" algn="ctr">
            <a:solidFill>
              <a:schemeClr val="bg1"/>
            </a:solidFill>
            <a:prstDash val="solid"/>
          </a:ln>
          <a:effectLst/>
        </p:spPr>
      </p:cxnSp>
      <p:sp>
        <p:nvSpPr>
          <p:cNvPr id="2" name="Slide Number Placeholder 2">
            <a:extLst>
              <a:ext uri="{FF2B5EF4-FFF2-40B4-BE49-F238E27FC236}">
                <a16:creationId xmlns:a16="http://schemas.microsoft.com/office/drawing/2014/main" id="{2CA2C4E2-C3F8-0CC6-F4D7-D4A7BA040ADE}"/>
              </a:ext>
            </a:extLst>
          </p:cNvPr>
          <p:cNvSpPr>
            <a:spLocks noGrp="1"/>
          </p:cNvSpPr>
          <p:nvPr>
            <p:ph type="sldNum" sz="quarter" idx="4"/>
          </p:nvPr>
        </p:nvSpPr>
        <p:spPr>
          <a:xfrm>
            <a:off x="9030167" y="6444056"/>
            <a:ext cx="2804160" cy="98040"/>
          </a:xfrm>
        </p:spPr>
        <p:txBody>
          <a:body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1234064865"/>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3_Title Only">
    <p:bg bwMode="auto">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D0292F-C587-C669-E116-892AA38826A6}"/>
              </a:ext>
            </a:extLst>
          </p:cNvPr>
          <p:cNvSpPr/>
          <p:nvPr userDrawn="1"/>
        </p:nvSpPr>
        <p:spPr>
          <a:xfrm>
            <a:off x="578545" y="3023668"/>
            <a:ext cx="1695987" cy="1572989"/>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9" name="Rectangle 8">
            <a:extLst>
              <a:ext uri="{FF2B5EF4-FFF2-40B4-BE49-F238E27FC236}">
                <a16:creationId xmlns:a16="http://schemas.microsoft.com/office/drawing/2014/main" id="{5A530506-FF5D-921E-3E13-8FA52C569A33}"/>
              </a:ext>
            </a:extLst>
          </p:cNvPr>
          <p:cNvSpPr/>
          <p:nvPr userDrawn="1"/>
        </p:nvSpPr>
        <p:spPr>
          <a:xfrm>
            <a:off x="578545" y="4728540"/>
            <a:ext cx="1695987" cy="1572989"/>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6" name="Rectangle 5">
            <a:extLst>
              <a:ext uri="{FF2B5EF4-FFF2-40B4-BE49-F238E27FC236}">
                <a16:creationId xmlns:a16="http://schemas.microsoft.com/office/drawing/2014/main" id="{27E1D3BA-0E6F-B947-90A0-579E4FC9785C}"/>
              </a:ext>
            </a:extLst>
          </p:cNvPr>
          <p:cNvSpPr/>
          <p:nvPr userDrawn="1"/>
        </p:nvSpPr>
        <p:spPr>
          <a:xfrm>
            <a:off x="578545" y="1318614"/>
            <a:ext cx="1695987" cy="1572989"/>
          </a:xfrm>
          <a:prstGeom prst="rect">
            <a:avLst/>
          </a:prstGeom>
          <a:gradFill>
            <a:gsLst>
              <a:gs pos="10000">
                <a:srgbClr val="9B1C79"/>
              </a:gs>
              <a:gs pos="90000">
                <a:srgbClr val="329DD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12" name="Text Placeholder 8">
            <a:extLst>
              <a:ext uri="{FF2B5EF4-FFF2-40B4-BE49-F238E27FC236}">
                <a16:creationId xmlns:a16="http://schemas.microsoft.com/office/drawing/2014/main" id="{C8A31369-6D89-90A6-ECD2-6539CCDDD4C9}"/>
              </a:ext>
            </a:extLst>
          </p:cNvPr>
          <p:cNvSpPr>
            <a:spLocks noGrp="1"/>
          </p:cNvSpPr>
          <p:nvPr>
            <p:ph type="body" sz="quarter" idx="10" hasCustomPrompt="1"/>
          </p:nvPr>
        </p:nvSpPr>
        <p:spPr>
          <a:xfrm>
            <a:off x="578547" y="401270"/>
            <a:ext cx="7291928" cy="765813"/>
          </a:xfrm>
          <a:prstGeom prst="rect">
            <a:avLst/>
          </a:prstGeom>
        </p:spPr>
        <p:txBody>
          <a:bodyPr lIns="0"/>
          <a:lstStyle>
            <a:lvl1pPr algn="l">
              <a:lnSpc>
                <a:spcPct val="90000"/>
              </a:lnSpc>
              <a:defRPr lang="en-GB" sz="2729" b="1" i="0" spc="-64" dirty="0" smtClean="0">
                <a:solidFill>
                  <a:srgbClr val="282828"/>
                </a:solidFill>
                <a:latin typeface="Poppins"/>
                <a:ea typeface="+mj-ea"/>
                <a:cs typeface="Poppins"/>
              </a:defRPr>
            </a:lvl1pPr>
          </a:lstStyle>
          <a:p>
            <a:pPr lvl="0"/>
            <a:r>
              <a:rPr lang="en-GB"/>
              <a:t>Insert title here</a:t>
            </a: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93826"/>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74796"/>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55767"/>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10" name="Text Placeholder 23">
            <a:extLst>
              <a:ext uri="{FF2B5EF4-FFF2-40B4-BE49-F238E27FC236}">
                <a16:creationId xmlns:a16="http://schemas.microsoft.com/office/drawing/2014/main" id="{E26C28CA-7242-AD5C-5274-301EDC9B1700}"/>
              </a:ext>
            </a:extLst>
          </p:cNvPr>
          <p:cNvSpPr>
            <a:spLocks noGrp="1"/>
          </p:cNvSpPr>
          <p:nvPr>
            <p:ph type="body" sz="quarter" idx="11"/>
          </p:nvPr>
        </p:nvSpPr>
        <p:spPr>
          <a:xfrm>
            <a:off x="2455729" y="1323661"/>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B8877690-A043-4C1B-5C35-75F4083C9D85}"/>
              </a:ext>
            </a:extLst>
          </p:cNvPr>
          <p:cNvSpPr>
            <a:spLocks noGrp="1"/>
          </p:cNvSpPr>
          <p:nvPr>
            <p:ph type="body" sz="quarter" idx="12"/>
          </p:nvPr>
        </p:nvSpPr>
        <p:spPr>
          <a:xfrm>
            <a:off x="2455729" y="3009605"/>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0288D160-0B02-9880-A366-91A4D9BEA076}"/>
              </a:ext>
            </a:extLst>
          </p:cNvPr>
          <p:cNvSpPr>
            <a:spLocks noGrp="1"/>
          </p:cNvSpPr>
          <p:nvPr>
            <p:ph type="body" sz="quarter" idx="13"/>
          </p:nvPr>
        </p:nvSpPr>
        <p:spPr>
          <a:xfrm>
            <a:off x="2455729" y="4747847"/>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4FFF7B8D-C3EC-060E-D993-2E44DF2FDB1B}"/>
              </a:ext>
            </a:extLst>
          </p:cNvPr>
          <p:cNvSpPr>
            <a:spLocks noGrp="1"/>
          </p:cNvSpPr>
          <p:nvPr>
            <p:ph type="body" sz="quarter" idx="14"/>
          </p:nvPr>
        </p:nvSpPr>
        <p:spPr>
          <a:xfrm>
            <a:off x="8259835" y="1993406"/>
            <a:ext cx="3612539" cy="1572989"/>
          </a:xfrm>
          <a:prstGeom prst="rect">
            <a:avLst/>
          </a:prstGeom>
        </p:spPr>
        <p:txBody>
          <a:bodyPr/>
          <a:lstStyle>
            <a:lvl1pPr marL="129959"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1pPr>
            <a:lvl2pPr marL="33791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2pPr>
            <a:lvl3pPr marL="545870"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3pPr>
            <a:lvl4pPr marL="75382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4pPr>
            <a:lvl5pPr marL="961781"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B72B0207-A163-E0ED-3923-33156C8874E7}"/>
              </a:ext>
            </a:extLst>
          </p:cNvPr>
          <p:cNvSpPr>
            <a:spLocks noGrp="1"/>
          </p:cNvSpPr>
          <p:nvPr>
            <p:ph type="body" sz="quarter" idx="15"/>
          </p:nvPr>
        </p:nvSpPr>
        <p:spPr>
          <a:xfrm>
            <a:off x="979956" y="174236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FE495A40-C56F-4213-F415-EFF398B94BCB}"/>
              </a:ext>
            </a:extLst>
          </p:cNvPr>
          <p:cNvSpPr>
            <a:spLocks noGrp="1"/>
          </p:cNvSpPr>
          <p:nvPr>
            <p:ph type="body" sz="quarter" idx="16"/>
          </p:nvPr>
        </p:nvSpPr>
        <p:spPr>
          <a:xfrm>
            <a:off x="979956" y="2153092"/>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536B0071-34B3-2E3D-CCF0-0D42E3209C3A}"/>
              </a:ext>
            </a:extLst>
          </p:cNvPr>
          <p:cNvSpPr>
            <a:spLocks noGrp="1"/>
          </p:cNvSpPr>
          <p:nvPr>
            <p:ph type="body" sz="quarter" idx="17"/>
          </p:nvPr>
        </p:nvSpPr>
        <p:spPr>
          <a:xfrm>
            <a:off x="979956" y="342900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139D4429-BE12-5390-AF10-918BE1F5211A}"/>
              </a:ext>
            </a:extLst>
          </p:cNvPr>
          <p:cNvSpPr>
            <a:spLocks noGrp="1"/>
          </p:cNvSpPr>
          <p:nvPr>
            <p:ph type="body" sz="quarter" idx="18"/>
          </p:nvPr>
        </p:nvSpPr>
        <p:spPr>
          <a:xfrm>
            <a:off x="979956" y="38397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C78BF735-9CB2-51EC-8E9B-58CC3E1AC97A}"/>
              </a:ext>
            </a:extLst>
          </p:cNvPr>
          <p:cNvSpPr>
            <a:spLocks noGrp="1"/>
          </p:cNvSpPr>
          <p:nvPr>
            <p:ph type="body" sz="quarter" idx="19"/>
          </p:nvPr>
        </p:nvSpPr>
        <p:spPr>
          <a:xfrm>
            <a:off x="979956" y="5104301"/>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2FD98776-E6C7-162C-50CC-62B7D6752B13}"/>
              </a:ext>
            </a:extLst>
          </p:cNvPr>
          <p:cNvSpPr>
            <a:spLocks noGrp="1"/>
          </p:cNvSpPr>
          <p:nvPr>
            <p:ph type="body" sz="quarter" idx="20"/>
          </p:nvPr>
        </p:nvSpPr>
        <p:spPr>
          <a:xfrm>
            <a:off x="979956" y="55150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DA777891-4317-4B36-4A28-295901BDAC1B}"/>
              </a:ext>
            </a:extLst>
          </p:cNvPr>
          <p:cNvSpPr>
            <a:spLocks noGrp="1"/>
          </p:cNvSpPr>
          <p:nvPr>
            <p:ph type="body" sz="quarter" idx="21"/>
          </p:nvPr>
        </p:nvSpPr>
        <p:spPr>
          <a:xfrm>
            <a:off x="8259563" y="1323661"/>
            <a:ext cx="3612837" cy="418757"/>
          </a:xfrm>
          <a:prstGeom prst="rect">
            <a:avLst/>
          </a:prstGeom>
        </p:spPr>
        <p:txBody>
          <a:bodyPr/>
          <a:lstStyle>
            <a:lvl1pPr>
              <a:defRPr sz="1092"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B005D0D3-4757-3AC7-1FE0-B64F28F3F229}"/>
              </a:ext>
            </a:extLst>
          </p:cNvPr>
          <p:cNvCxnSpPr>
            <a:cxnSpLocks/>
          </p:cNvCxnSpPr>
          <p:nvPr userDrawn="1"/>
        </p:nvCxnSpPr>
        <p:spPr>
          <a:xfrm>
            <a:off x="8286804" y="1729640"/>
            <a:ext cx="3585571" cy="0"/>
          </a:xfrm>
          <a:prstGeom prst="line">
            <a:avLst/>
          </a:prstGeom>
          <a:noFill/>
          <a:ln w="6350" cap="flat" cmpd="sng" algn="ctr">
            <a:solidFill>
              <a:schemeClr val="bg1"/>
            </a:solidFill>
            <a:prstDash val="solid"/>
          </a:ln>
          <a:effectLst/>
        </p:spPr>
      </p:cxnSp>
      <p:sp>
        <p:nvSpPr>
          <p:cNvPr id="2" name="Oval 1">
            <a:extLst>
              <a:ext uri="{FF2B5EF4-FFF2-40B4-BE49-F238E27FC236}">
                <a16:creationId xmlns:a16="http://schemas.microsoft.com/office/drawing/2014/main" id="{85C40366-88E0-B17A-449E-79C5FD819B4C}"/>
              </a:ext>
            </a:extLst>
          </p:cNvPr>
          <p:cNvSpPr/>
          <p:nvPr userDrawn="1"/>
        </p:nvSpPr>
        <p:spPr>
          <a:xfrm>
            <a:off x="7755420"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775"/>
              </a:lnSpc>
              <a:spcBef>
                <a:spcPts val="0"/>
              </a:spcBef>
              <a:spcAft>
                <a:spcPts val="0"/>
              </a:spcAft>
              <a:buClrTx/>
              <a:buSzTx/>
              <a:buFontTx/>
              <a:buNone/>
              <a:tabLst/>
              <a:defRPr/>
            </a:pPr>
            <a:r>
              <a:rPr kumimoji="0" lang="en-GB" sz="3638"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spTree>
    <p:extLst>
      <p:ext uri="{BB962C8B-B14F-4D97-AF65-F5344CB8AC3E}">
        <p14:creationId xmlns:p14="http://schemas.microsoft.com/office/powerpoint/2010/main" val="2069884769"/>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_Title Only">
    <p:bg bwMode="auto">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A85585-C58B-F50C-8C22-1DB290033F54}"/>
              </a:ext>
            </a:extLst>
          </p:cNvPr>
          <p:cNvSpPr>
            <a:spLocks/>
          </p:cNvSpPr>
          <p:nvPr userDrawn="1"/>
        </p:nvSpPr>
        <p:spPr>
          <a:xfrm>
            <a:off x="578521" y="1323660"/>
            <a:ext cx="1695987" cy="156722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5" name="Rectangle 4">
            <a:extLst>
              <a:ext uri="{FF2B5EF4-FFF2-40B4-BE49-F238E27FC236}">
                <a16:creationId xmlns:a16="http://schemas.microsoft.com/office/drawing/2014/main" id="{55A608C4-2500-5923-04F8-2912A23AF6EA}"/>
              </a:ext>
            </a:extLst>
          </p:cNvPr>
          <p:cNvSpPr>
            <a:spLocks/>
          </p:cNvSpPr>
          <p:nvPr userDrawn="1"/>
        </p:nvSpPr>
        <p:spPr>
          <a:xfrm>
            <a:off x="578521" y="3025402"/>
            <a:ext cx="1695987" cy="1571254"/>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7" name="Rectangle 6">
            <a:extLst>
              <a:ext uri="{FF2B5EF4-FFF2-40B4-BE49-F238E27FC236}">
                <a16:creationId xmlns:a16="http://schemas.microsoft.com/office/drawing/2014/main" id="{2BB1EAFC-18CC-0BBA-24E1-29EDBD47345C}"/>
              </a:ext>
            </a:extLst>
          </p:cNvPr>
          <p:cNvSpPr>
            <a:spLocks/>
          </p:cNvSpPr>
          <p:nvPr userDrawn="1"/>
        </p:nvSpPr>
        <p:spPr>
          <a:xfrm>
            <a:off x="578521" y="4728539"/>
            <a:ext cx="1695987" cy="1565101"/>
          </a:xfrm>
          <a:prstGeom prst="rect">
            <a:avLst/>
          </a:prstGeom>
          <a:gradFill>
            <a:gsLst>
              <a:gs pos="83000">
                <a:srgbClr val="EB7A13"/>
              </a:gs>
              <a:gs pos="22000">
                <a:srgbClr val="CE143D"/>
              </a:gs>
              <a:gs pos="64000">
                <a:srgbClr val="DF5024"/>
              </a:gs>
              <a:gs pos="100000">
                <a:srgbClr val="F7A6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sp>
        <p:nvSpPr>
          <p:cNvPr id="21" name="Rectangle 20">
            <a:extLst>
              <a:ext uri="{FF2B5EF4-FFF2-40B4-BE49-F238E27FC236}">
                <a16:creationId xmlns:a16="http://schemas.microsoft.com/office/drawing/2014/main" id="{7447BDA6-EB2C-43B2-6332-3591E97A32C7}"/>
              </a:ext>
            </a:extLst>
          </p:cNvPr>
          <p:cNvSpPr/>
          <p:nvPr userDrawn="1"/>
        </p:nvSpPr>
        <p:spPr>
          <a:xfrm>
            <a:off x="8078640" y="3080"/>
            <a:ext cx="4113360" cy="6854920"/>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dirty="0"/>
          </a:p>
        </p:txBody>
      </p:sp>
      <p:graphicFrame>
        <p:nvGraphicFramePr>
          <p:cNvPr id="3" name="Object 2" hidden="1"/>
          <p:cNvGraphicFramePr>
            <a:graphicFrameLocks noChangeAspect="1"/>
          </p:cNvGraphicFramePr>
          <p:nvPr>
            <p:custDataLst>
              <p:tags r:id="rId1"/>
            </p:custData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957" y="1592"/>
                        <a:ext cx="1953" cy="1587"/>
                      </a:xfrm>
                      <a:prstGeom prst="rect">
                        <a:avLst/>
                      </a:prstGeom>
                    </p:spPr>
                  </p:pic>
                </p:oleObj>
              </mc:Fallback>
            </mc:AlternateContent>
          </a:graphicData>
        </a:graphic>
      </p:graphicFrame>
      <p:sp>
        <p:nvSpPr>
          <p:cNvPr id="4" name="Rectangle 3" hidden="1"/>
          <p:cNvSpPr/>
          <p:nvPr>
            <p:custDataLst>
              <p:tags r:id="rId2"/>
            </p:custDataLst>
          </p:nvPr>
        </p:nvSpPr>
        <p:spPr>
          <a:xfrm>
            <a:off x="2" y="0"/>
            <a:ext cx="195385" cy="158750"/>
          </a:xfrm>
          <a:prstGeom prst="rect">
            <a:avLst/>
          </a:prstGeom>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GB" sz="1500" dirty="0">
              <a:solidFill>
                <a:srgbClr val="000000"/>
              </a:solidFill>
              <a:ea typeface="Arial Unicode MS" panose="020B0604020202020204" pitchFamily="34" charset="-128"/>
              <a:cs typeface="Arial Unicode MS" panose="020B0604020202020204" pitchFamily="34" charset="-128"/>
              <a:sym typeface="Arial" panose="020B0604020202020204" pitchFamily="34" charset="0"/>
            </a:endParaRPr>
          </a:p>
        </p:txBody>
      </p:sp>
      <p:sp>
        <p:nvSpPr>
          <p:cNvPr id="32" name="Oval 31">
            <a:extLst>
              <a:ext uri="{FF2B5EF4-FFF2-40B4-BE49-F238E27FC236}">
                <a16:creationId xmlns:a16="http://schemas.microsoft.com/office/drawing/2014/main" id="{78CEDCF5-2609-DD62-D279-713589F8BC62}"/>
              </a:ext>
            </a:extLst>
          </p:cNvPr>
          <p:cNvSpPr/>
          <p:nvPr userDrawn="1"/>
        </p:nvSpPr>
        <p:spPr>
          <a:xfrm>
            <a:off x="320525" y="1885424"/>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1</a:t>
            </a:r>
          </a:p>
        </p:txBody>
      </p:sp>
      <p:sp>
        <p:nvSpPr>
          <p:cNvPr id="33" name="Oval 32">
            <a:extLst>
              <a:ext uri="{FF2B5EF4-FFF2-40B4-BE49-F238E27FC236}">
                <a16:creationId xmlns:a16="http://schemas.microsoft.com/office/drawing/2014/main" id="{9FCF5F33-9CCB-7E1D-27DC-AEB4D4CEE09B}"/>
              </a:ext>
            </a:extLst>
          </p:cNvPr>
          <p:cNvSpPr/>
          <p:nvPr userDrawn="1"/>
        </p:nvSpPr>
        <p:spPr>
          <a:xfrm>
            <a:off x="320525" y="356639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2</a:t>
            </a:r>
          </a:p>
        </p:txBody>
      </p:sp>
      <p:sp>
        <p:nvSpPr>
          <p:cNvPr id="34" name="Oval 33">
            <a:extLst>
              <a:ext uri="{FF2B5EF4-FFF2-40B4-BE49-F238E27FC236}">
                <a16:creationId xmlns:a16="http://schemas.microsoft.com/office/drawing/2014/main" id="{6B269246-EB57-0793-D9A0-0BFDFCF20276}"/>
              </a:ext>
            </a:extLst>
          </p:cNvPr>
          <p:cNvSpPr/>
          <p:nvPr userDrawn="1"/>
        </p:nvSpPr>
        <p:spPr>
          <a:xfrm>
            <a:off x="320525" y="5247365"/>
            <a:ext cx="516043" cy="516047"/>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49118" tIns="49118" rIns="49118" bIns="49118" numCol="1" spcCol="0" rtlCol="0" fromWordArt="0" anchor="ctr" anchorCtr="0" forceAA="0" compatLnSpc="1">
            <a:prstTxWarp prst="textNoShape">
              <a:avLst/>
            </a:prstTxWarp>
            <a:noAutofit/>
          </a:bodyPr>
          <a:lstStyle/>
          <a:p>
            <a:pPr marL="0" marR="0" lvl="0" indent="0" algn="ctr" defTabSz="415869" eaLnBrk="1" fontAlgn="auto" latinLnBrk="0" hangingPunct="1">
              <a:lnSpc>
                <a:spcPct val="100000"/>
              </a:lnSpc>
              <a:spcBef>
                <a:spcPts val="0"/>
              </a:spcBef>
              <a:spcAft>
                <a:spcPts val="0"/>
              </a:spcAft>
              <a:buClrTx/>
              <a:buSzTx/>
              <a:buFontTx/>
              <a:buNone/>
              <a:tabLst/>
              <a:defRPr/>
            </a:pPr>
            <a:r>
              <a:rPr kumimoji="0" lang="en-GB" sz="1455" b="1" i="0" u="none" strike="noStrike" kern="0" cap="none" spc="0" normalizeH="0" baseline="0" noProof="0" dirty="0">
                <a:ln>
                  <a:noFill/>
                </a:ln>
                <a:solidFill>
                  <a:srgbClr val="FFFFFF"/>
                </a:solidFill>
                <a:effectLst/>
                <a:uLnTx/>
                <a:uFillTx/>
                <a:latin typeface="Poppins" panose="00000500000000000000" pitchFamily="2" charset="0"/>
                <a:cs typeface="Poppins" panose="00000500000000000000" pitchFamily="2" charset="0"/>
              </a:rPr>
              <a:t>3</a:t>
            </a:r>
          </a:p>
        </p:txBody>
      </p:sp>
      <p:pic>
        <p:nvPicPr>
          <p:cNvPr id="49" name="Picture 48" hidden="1">
            <a:extLst>
              <a:ext uri="{FF2B5EF4-FFF2-40B4-BE49-F238E27FC236}">
                <a16:creationId xmlns:a16="http://schemas.microsoft.com/office/drawing/2014/main" id="{F15281FF-585B-907B-F0F7-6C9FA787844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0574617" y="321634"/>
            <a:ext cx="1297759" cy="657774"/>
          </a:xfrm>
          <a:prstGeom prst="rect">
            <a:avLst/>
          </a:prstGeom>
        </p:spPr>
      </p:pic>
      <p:sp>
        <p:nvSpPr>
          <p:cNvPr id="10" name="Text Placeholder 23">
            <a:extLst>
              <a:ext uri="{FF2B5EF4-FFF2-40B4-BE49-F238E27FC236}">
                <a16:creationId xmlns:a16="http://schemas.microsoft.com/office/drawing/2014/main" id="{D78514DA-5D73-4890-54D9-CF8395A178E2}"/>
              </a:ext>
            </a:extLst>
          </p:cNvPr>
          <p:cNvSpPr>
            <a:spLocks noGrp="1"/>
          </p:cNvSpPr>
          <p:nvPr>
            <p:ph type="body" sz="quarter" idx="11"/>
          </p:nvPr>
        </p:nvSpPr>
        <p:spPr>
          <a:xfrm>
            <a:off x="2455729" y="1323661"/>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3">
            <a:extLst>
              <a:ext uri="{FF2B5EF4-FFF2-40B4-BE49-F238E27FC236}">
                <a16:creationId xmlns:a16="http://schemas.microsoft.com/office/drawing/2014/main" id="{FB217C48-40F4-65DF-64E8-38D71B98A7E0}"/>
              </a:ext>
            </a:extLst>
          </p:cNvPr>
          <p:cNvSpPr>
            <a:spLocks noGrp="1"/>
          </p:cNvSpPr>
          <p:nvPr>
            <p:ph type="body" sz="quarter" idx="12"/>
          </p:nvPr>
        </p:nvSpPr>
        <p:spPr>
          <a:xfrm>
            <a:off x="2455729" y="3009605"/>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23">
            <a:extLst>
              <a:ext uri="{FF2B5EF4-FFF2-40B4-BE49-F238E27FC236}">
                <a16:creationId xmlns:a16="http://schemas.microsoft.com/office/drawing/2014/main" id="{89D953AE-5CB2-E030-D8CB-8035FEA548BC}"/>
              </a:ext>
            </a:extLst>
          </p:cNvPr>
          <p:cNvSpPr>
            <a:spLocks noGrp="1"/>
          </p:cNvSpPr>
          <p:nvPr>
            <p:ph type="body" sz="quarter" idx="13"/>
          </p:nvPr>
        </p:nvSpPr>
        <p:spPr>
          <a:xfrm>
            <a:off x="2455729" y="4747847"/>
            <a:ext cx="5330209" cy="1572989"/>
          </a:xfrm>
          <a:prstGeom prst="rect">
            <a:avLst/>
          </a:prstGeom>
        </p:spPr>
        <p:txBody>
          <a:bodyPr/>
          <a:lstStyle>
            <a:lvl1pPr marL="129959"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1pPr>
            <a:lvl2pPr marL="33791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2pPr>
            <a:lvl3pPr marL="545870"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3pPr>
            <a:lvl4pPr marL="753825"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4pPr>
            <a:lvl5pPr marL="961781" indent="-129959">
              <a:buClr>
                <a:srgbClr val="007C43"/>
              </a:buClr>
              <a:buFont typeface="Wingdings" panose="05000000000000000000" pitchFamily="2" charset="2"/>
              <a:buChar char="§"/>
              <a:defRPr sz="910">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23">
            <a:extLst>
              <a:ext uri="{FF2B5EF4-FFF2-40B4-BE49-F238E27FC236}">
                <a16:creationId xmlns:a16="http://schemas.microsoft.com/office/drawing/2014/main" id="{92BFB1C1-56F0-C642-1BCA-6BF102C10720}"/>
              </a:ext>
            </a:extLst>
          </p:cNvPr>
          <p:cNvSpPr>
            <a:spLocks noGrp="1"/>
          </p:cNvSpPr>
          <p:nvPr>
            <p:ph type="body" sz="quarter" idx="14"/>
          </p:nvPr>
        </p:nvSpPr>
        <p:spPr>
          <a:xfrm>
            <a:off x="8259835" y="1993406"/>
            <a:ext cx="3612539" cy="1572989"/>
          </a:xfrm>
          <a:prstGeom prst="rect">
            <a:avLst/>
          </a:prstGeom>
        </p:spPr>
        <p:txBody>
          <a:bodyPr/>
          <a:lstStyle>
            <a:lvl1pPr marL="129959"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1pPr>
            <a:lvl2pPr marL="33791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2pPr>
            <a:lvl3pPr marL="545870"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3pPr>
            <a:lvl4pPr marL="753825"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4pPr>
            <a:lvl5pPr marL="961781" indent="-129959">
              <a:buClr>
                <a:srgbClr val="75B94E"/>
              </a:buClr>
              <a:buFont typeface="Wingdings" panose="05000000000000000000" pitchFamily="2" charset="2"/>
              <a:buChar char="§"/>
              <a:defRPr sz="910">
                <a:solidFill>
                  <a:schemeClr val="bg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35">
            <a:extLst>
              <a:ext uri="{FF2B5EF4-FFF2-40B4-BE49-F238E27FC236}">
                <a16:creationId xmlns:a16="http://schemas.microsoft.com/office/drawing/2014/main" id="{A32CB4DA-FD11-CD7C-6979-81AF29513B64}"/>
              </a:ext>
            </a:extLst>
          </p:cNvPr>
          <p:cNvSpPr>
            <a:spLocks noGrp="1"/>
          </p:cNvSpPr>
          <p:nvPr>
            <p:ph type="body" sz="quarter" idx="15"/>
          </p:nvPr>
        </p:nvSpPr>
        <p:spPr>
          <a:xfrm>
            <a:off x="979956" y="174236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6" name="Text Placeholder 35">
            <a:extLst>
              <a:ext uri="{FF2B5EF4-FFF2-40B4-BE49-F238E27FC236}">
                <a16:creationId xmlns:a16="http://schemas.microsoft.com/office/drawing/2014/main" id="{BDB0AD76-F656-9FEE-B5D4-EC2D499F16F1}"/>
              </a:ext>
            </a:extLst>
          </p:cNvPr>
          <p:cNvSpPr>
            <a:spLocks noGrp="1"/>
          </p:cNvSpPr>
          <p:nvPr>
            <p:ph type="body" sz="quarter" idx="16"/>
          </p:nvPr>
        </p:nvSpPr>
        <p:spPr>
          <a:xfrm>
            <a:off x="979956" y="2153092"/>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7" name="Text Placeholder 35">
            <a:extLst>
              <a:ext uri="{FF2B5EF4-FFF2-40B4-BE49-F238E27FC236}">
                <a16:creationId xmlns:a16="http://schemas.microsoft.com/office/drawing/2014/main" id="{52B03F8B-90C1-2F59-9CD6-03379ACFE7E8}"/>
              </a:ext>
            </a:extLst>
          </p:cNvPr>
          <p:cNvSpPr>
            <a:spLocks noGrp="1"/>
          </p:cNvSpPr>
          <p:nvPr>
            <p:ph type="body" sz="quarter" idx="17"/>
          </p:nvPr>
        </p:nvSpPr>
        <p:spPr>
          <a:xfrm>
            <a:off x="979956" y="3429000"/>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8" name="Text Placeholder 35">
            <a:extLst>
              <a:ext uri="{FF2B5EF4-FFF2-40B4-BE49-F238E27FC236}">
                <a16:creationId xmlns:a16="http://schemas.microsoft.com/office/drawing/2014/main" id="{BE996F7D-6A12-8A29-7722-824A0D95A048}"/>
              </a:ext>
            </a:extLst>
          </p:cNvPr>
          <p:cNvSpPr>
            <a:spLocks noGrp="1"/>
          </p:cNvSpPr>
          <p:nvPr>
            <p:ph type="body" sz="quarter" idx="18"/>
          </p:nvPr>
        </p:nvSpPr>
        <p:spPr>
          <a:xfrm>
            <a:off x="979956" y="38397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19" name="Text Placeholder 35">
            <a:extLst>
              <a:ext uri="{FF2B5EF4-FFF2-40B4-BE49-F238E27FC236}">
                <a16:creationId xmlns:a16="http://schemas.microsoft.com/office/drawing/2014/main" id="{7B408758-B558-8385-9024-E1E5701CE7BF}"/>
              </a:ext>
            </a:extLst>
          </p:cNvPr>
          <p:cNvSpPr>
            <a:spLocks noGrp="1"/>
          </p:cNvSpPr>
          <p:nvPr>
            <p:ph type="body" sz="quarter" idx="19"/>
          </p:nvPr>
        </p:nvSpPr>
        <p:spPr>
          <a:xfrm>
            <a:off x="979956" y="5104301"/>
            <a:ext cx="1156147" cy="286126"/>
          </a:xfrm>
          <a:prstGeom prst="rect">
            <a:avLst/>
          </a:prstGeom>
        </p:spPr>
        <p:txBody>
          <a:bodyPr/>
          <a:lstStyle>
            <a:lvl1pPr>
              <a:defRPr sz="910" b="1">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0" name="Text Placeholder 35">
            <a:extLst>
              <a:ext uri="{FF2B5EF4-FFF2-40B4-BE49-F238E27FC236}">
                <a16:creationId xmlns:a16="http://schemas.microsoft.com/office/drawing/2014/main" id="{4F695F6C-DBDB-B78D-CA9B-D7A5163B63F9}"/>
              </a:ext>
            </a:extLst>
          </p:cNvPr>
          <p:cNvSpPr>
            <a:spLocks noGrp="1"/>
          </p:cNvSpPr>
          <p:nvPr>
            <p:ph type="body" sz="quarter" idx="20"/>
          </p:nvPr>
        </p:nvSpPr>
        <p:spPr>
          <a:xfrm>
            <a:off x="979956" y="5515033"/>
            <a:ext cx="1156147" cy="286126"/>
          </a:xfrm>
          <a:prstGeom prst="rect">
            <a:avLst/>
          </a:prstGeom>
        </p:spPr>
        <p:txBody>
          <a:bodyPr/>
          <a:lstStyle>
            <a:lvl1pPr>
              <a:defRPr sz="910" b="0">
                <a:solidFill>
                  <a:schemeClr val="bg1"/>
                </a:solidFill>
                <a:latin typeface="Poppins" panose="00000500000000000000" pitchFamily="2" charset="0"/>
                <a:cs typeface="Poppins" panose="00000500000000000000" pitchFamily="2" charset="0"/>
              </a:defRPr>
            </a:lvl1pPr>
          </a:lstStyle>
          <a:p>
            <a:pPr lvl="0"/>
            <a:r>
              <a:rPr lang="en-US"/>
              <a:t>Click to edit</a:t>
            </a:r>
          </a:p>
        </p:txBody>
      </p:sp>
      <p:sp>
        <p:nvSpPr>
          <p:cNvPr id="22" name="Text Placeholder 42">
            <a:extLst>
              <a:ext uri="{FF2B5EF4-FFF2-40B4-BE49-F238E27FC236}">
                <a16:creationId xmlns:a16="http://schemas.microsoft.com/office/drawing/2014/main" id="{B42AB0B6-9A75-F18D-DF5E-20657EEB33AC}"/>
              </a:ext>
            </a:extLst>
          </p:cNvPr>
          <p:cNvSpPr>
            <a:spLocks noGrp="1"/>
          </p:cNvSpPr>
          <p:nvPr>
            <p:ph type="body" sz="quarter" idx="21"/>
          </p:nvPr>
        </p:nvSpPr>
        <p:spPr>
          <a:xfrm>
            <a:off x="8259563" y="1323661"/>
            <a:ext cx="3612837" cy="418757"/>
          </a:xfrm>
          <a:prstGeom prst="rect">
            <a:avLst/>
          </a:prstGeom>
        </p:spPr>
        <p:txBody>
          <a:bodyPr/>
          <a:lstStyle>
            <a:lvl1pPr>
              <a:defRPr sz="1092" b="1">
                <a:solidFill>
                  <a:schemeClr val="bg1"/>
                </a:solidFill>
                <a:latin typeface="Poppins" panose="00000500000000000000" pitchFamily="2" charset="0"/>
                <a:cs typeface="Poppins" panose="00000500000000000000" pitchFamily="2" charset="0"/>
              </a:defRPr>
            </a:lvl1pPr>
            <a:lvl2pPr>
              <a:defRPr b="1">
                <a:solidFill>
                  <a:schemeClr val="bg1"/>
                </a:solidFill>
                <a:latin typeface="Poppins" panose="00000500000000000000" pitchFamily="2" charset="0"/>
                <a:cs typeface="Poppins" panose="00000500000000000000" pitchFamily="2" charset="0"/>
              </a:defRPr>
            </a:lvl2pPr>
            <a:lvl3pPr>
              <a:defRPr b="1">
                <a:solidFill>
                  <a:schemeClr val="bg1"/>
                </a:solidFill>
                <a:latin typeface="Poppins" panose="00000500000000000000" pitchFamily="2" charset="0"/>
                <a:cs typeface="Poppins" panose="00000500000000000000" pitchFamily="2" charset="0"/>
              </a:defRPr>
            </a:lvl3pPr>
            <a:lvl4pPr>
              <a:defRPr b="1">
                <a:solidFill>
                  <a:schemeClr val="bg1"/>
                </a:solidFill>
                <a:latin typeface="Poppins" panose="00000500000000000000" pitchFamily="2" charset="0"/>
                <a:cs typeface="Poppins" panose="00000500000000000000" pitchFamily="2" charset="0"/>
              </a:defRPr>
            </a:lvl4pPr>
            <a:lvl5pPr>
              <a:defRPr b="1">
                <a:solidFill>
                  <a:schemeClr val="bg1"/>
                </a:solidFill>
                <a:latin typeface="Poppins" panose="00000500000000000000" pitchFamily="2" charset="0"/>
                <a:cs typeface="Poppins" panose="00000500000000000000" pitchFamily="2" charset="0"/>
              </a:defRPr>
            </a:lvl5pPr>
          </a:lstStyle>
          <a:p>
            <a:pPr lvl="0"/>
            <a:r>
              <a:rPr lang="en-US"/>
              <a:t>Click to edit</a:t>
            </a:r>
            <a:endParaRPr lang="en-GB"/>
          </a:p>
        </p:txBody>
      </p:sp>
      <p:cxnSp>
        <p:nvCxnSpPr>
          <p:cNvPr id="23" name="Straight Connector 22">
            <a:extLst>
              <a:ext uri="{FF2B5EF4-FFF2-40B4-BE49-F238E27FC236}">
                <a16:creationId xmlns:a16="http://schemas.microsoft.com/office/drawing/2014/main" id="{19040BFE-DF6B-E1CA-6428-66E2890373D9}"/>
              </a:ext>
            </a:extLst>
          </p:cNvPr>
          <p:cNvCxnSpPr>
            <a:cxnSpLocks/>
          </p:cNvCxnSpPr>
          <p:nvPr userDrawn="1"/>
        </p:nvCxnSpPr>
        <p:spPr>
          <a:xfrm>
            <a:off x="8286804" y="1729640"/>
            <a:ext cx="3585571" cy="0"/>
          </a:xfrm>
          <a:prstGeom prst="line">
            <a:avLst/>
          </a:prstGeom>
          <a:noFill/>
          <a:ln w="6350" cap="flat" cmpd="sng" algn="ctr">
            <a:solidFill>
              <a:schemeClr val="bg1"/>
            </a:solidFill>
            <a:prstDash val="solid"/>
          </a:ln>
          <a:effectLst/>
        </p:spPr>
      </p:cxnSp>
      <p:sp>
        <p:nvSpPr>
          <p:cNvPr id="26" name="Text Placeholder 8">
            <a:extLst>
              <a:ext uri="{FF2B5EF4-FFF2-40B4-BE49-F238E27FC236}">
                <a16:creationId xmlns:a16="http://schemas.microsoft.com/office/drawing/2014/main" id="{5563C26F-06EA-97B2-DFA7-85EA8D6BDC9C}"/>
              </a:ext>
            </a:extLst>
          </p:cNvPr>
          <p:cNvSpPr>
            <a:spLocks noGrp="1"/>
          </p:cNvSpPr>
          <p:nvPr>
            <p:ph type="body" sz="quarter" idx="10" hasCustomPrompt="1"/>
          </p:nvPr>
        </p:nvSpPr>
        <p:spPr>
          <a:xfrm>
            <a:off x="578547" y="401270"/>
            <a:ext cx="7291928" cy="765813"/>
          </a:xfrm>
          <a:prstGeom prst="rect">
            <a:avLst/>
          </a:prstGeom>
        </p:spPr>
        <p:txBody>
          <a:bodyPr lIns="0"/>
          <a:lstStyle>
            <a:lvl1pPr algn="l">
              <a:lnSpc>
                <a:spcPct val="90000"/>
              </a:lnSpc>
              <a:defRPr lang="en-GB" sz="2729" b="1" i="0" spc="-64" dirty="0" smtClean="0">
                <a:solidFill>
                  <a:srgbClr val="282828"/>
                </a:solidFill>
                <a:latin typeface="Poppins"/>
                <a:ea typeface="+mj-ea"/>
                <a:cs typeface="Poppins"/>
              </a:defRPr>
            </a:lvl1pPr>
          </a:lstStyle>
          <a:p>
            <a:pPr lvl="0"/>
            <a:r>
              <a:rPr lang="en-GB"/>
              <a:t>Insert title here</a:t>
            </a:r>
          </a:p>
        </p:txBody>
      </p:sp>
      <p:sp>
        <p:nvSpPr>
          <p:cNvPr id="6" name="Oval 5">
            <a:extLst>
              <a:ext uri="{FF2B5EF4-FFF2-40B4-BE49-F238E27FC236}">
                <a16:creationId xmlns:a16="http://schemas.microsoft.com/office/drawing/2014/main" id="{9658C66B-5DC8-13AC-F87F-7995831093BC}"/>
              </a:ext>
            </a:extLst>
          </p:cNvPr>
          <p:cNvSpPr/>
          <p:nvPr userDrawn="1"/>
        </p:nvSpPr>
        <p:spPr>
          <a:xfrm>
            <a:off x="7755420" y="3486106"/>
            <a:ext cx="596329" cy="596334"/>
          </a:xfrm>
          <a:prstGeom prst="ellipse">
            <a:avLst/>
          </a:prstGeom>
          <a:solidFill>
            <a:srgbClr val="FFFFFF"/>
          </a:solidFill>
          <a:ln w="6350" cap="flat" cmpd="sng" algn="ctr">
            <a:solidFill>
              <a:srgbClr val="FFFFFF"/>
            </a:solidFill>
            <a:prstDash val="solid"/>
          </a:ln>
          <a:effectLst/>
        </p:spPr>
        <p:txBody>
          <a:bodyPr rot="0" spcFirstLastPara="0" vertOverflow="overflow" horzOverflow="overflow" vert="horz" wrap="square" lIns="107999" tIns="80999" rIns="80999" bIns="80999" numCol="1" spcCol="0" rtlCol="0" fromWordArt="0" anchor="ctr" anchorCtr="0" forceAA="0" compatLnSpc="1">
            <a:prstTxWarp prst="textNoShape">
              <a:avLst/>
            </a:prstTxWarp>
            <a:noAutofit/>
          </a:bodyPr>
          <a:lstStyle/>
          <a:p>
            <a:pPr marL="0" marR="0" lvl="0" indent="0" algn="ctr" defTabSz="415869" eaLnBrk="1" fontAlgn="auto" latinLnBrk="0" hangingPunct="1">
              <a:lnSpc>
                <a:spcPts val="4775"/>
              </a:lnSpc>
              <a:spcBef>
                <a:spcPts val="0"/>
              </a:spcBef>
              <a:spcAft>
                <a:spcPts val="0"/>
              </a:spcAft>
              <a:buClrTx/>
              <a:buSzTx/>
              <a:buFontTx/>
              <a:buNone/>
              <a:tabLst/>
              <a:defRPr/>
            </a:pPr>
            <a:r>
              <a:rPr kumimoji="0" lang="en-GB" sz="3638" b="1" i="0" u="none" strike="noStrike" kern="0" cap="none" spc="-64" normalizeH="0" baseline="0" noProof="0" dirty="0">
                <a:ln>
                  <a:noFill/>
                </a:ln>
                <a:solidFill>
                  <a:srgbClr val="007C43"/>
                </a:solidFill>
                <a:effectLst/>
                <a:uLnTx/>
                <a:uFillTx/>
                <a:latin typeface="Poppins"/>
                <a:ea typeface="+mj-ea"/>
                <a:cs typeface="Poppins"/>
              </a:rPr>
              <a:t>&gt;</a:t>
            </a:r>
            <a:endParaRPr kumimoji="0" lang="en-GB" sz="4366" b="1" i="0" u="none" strike="noStrike" kern="0" cap="none" spc="-64" normalizeH="0" baseline="0" noProof="0" dirty="0">
              <a:ln>
                <a:noFill/>
              </a:ln>
              <a:solidFill>
                <a:srgbClr val="007C43"/>
              </a:solidFill>
              <a:effectLst/>
              <a:uLnTx/>
              <a:uFillTx/>
              <a:latin typeface="Poppins"/>
              <a:ea typeface="+mj-ea"/>
              <a:cs typeface="Poppins"/>
            </a:endParaRPr>
          </a:p>
        </p:txBody>
      </p:sp>
    </p:spTree>
    <p:extLst>
      <p:ext uri="{BB962C8B-B14F-4D97-AF65-F5344CB8AC3E}">
        <p14:creationId xmlns:p14="http://schemas.microsoft.com/office/powerpoint/2010/main" val="580905790"/>
      </p:ext>
    </p:extLst>
  </p:cSld>
  <p:clrMapOvr>
    <a:masterClrMapping/>
  </p:clrMapOvr>
  <p:extLst>
    <p:ext uri="{DCECCB84-F9BA-43D5-87BE-67443E8EF086}">
      <p15:sldGuideLst xmlns:p15="http://schemas.microsoft.com/office/powerpoint/2012/main">
        <p15:guide id="1" pos="554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84" Type="http://schemas.openxmlformats.org/officeDocument/2006/relationships/slideLayout" Target="../slideLayouts/slideLayout97.xml"/><Relationship Id="rId89" Type="http://schemas.openxmlformats.org/officeDocument/2006/relationships/slideLayout" Target="../slideLayouts/slideLayout102.xml"/><Relationship Id="rId16" Type="http://schemas.openxmlformats.org/officeDocument/2006/relationships/slideLayout" Target="../slideLayouts/slideLayout29.xml"/><Relationship Id="rId11" Type="http://schemas.openxmlformats.org/officeDocument/2006/relationships/slideLayout" Target="../slideLayouts/slideLayout24.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74" Type="http://schemas.openxmlformats.org/officeDocument/2006/relationships/slideLayout" Target="../slideLayouts/slideLayout87.xml"/><Relationship Id="rId79" Type="http://schemas.openxmlformats.org/officeDocument/2006/relationships/slideLayout" Target="../slideLayouts/slideLayout92.xml"/><Relationship Id="rId5" Type="http://schemas.openxmlformats.org/officeDocument/2006/relationships/slideLayout" Target="../slideLayouts/slideLayout18.xml"/><Relationship Id="rId90" Type="http://schemas.openxmlformats.org/officeDocument/2006/relationships/slideLayout" Target="../slideLayouts/slideLayout103.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72" Type="http://schemas.openxmlformats.org/officeDocument/2006/relationships/slideLayout" Target="../slideLayouts/slideLayout85.xml"/><Relationship Id="rId80" Type="http://schemas.openxmlformats.org/officeDocument/2006/relationships/slideLayout" Target="../slideLayouts/slideLayout93.xml"/><Relationship Id="rId85" Type="http://schemas.openxmlformats.org/officeDocument/2006/relationships/slideLayout" Target="../slideLayouts/slideLayout98.xml"/><Relationship Id="rId93" Type="http://schemas.openxmlformats.org/officeDocument/2006/relationships/theme" Target="../theme/theme2.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slideLayout" Target="../slideLayouts/slideLayout80.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70" Type="http://schemas.openxmlformats.org/officeDocument/2006/relationships/slideLayout" Target="../slideLayouts/slideLayout83.xml"/><Relationship Id="rId75" Type="http://schemas.openxmlformats.org/officeDocument/2006/relationships/slideLayout" Target="../slideLayouts/slideLayout88.xml"/><Relationship Id="rId83" Type="http://schemas.openxmlformats.org/officeDocument/2006/relationships/slideLayout" Target="../slideLayouts/slideLayout96.xml"/><Relationship Id="rId88" Type="http://schemas.openxmlformats.org/officeDocument/2006/relationships/slideLayout" Target="../slideLayouts/slideLayout101.xml"/><Relationship Id="rId91" Type="http://schemas.openxmlformats.org/officeDocument/2006/relationships/slideLayout" Target="../slideLayouts/slideLayout10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73" Type="http://schemas.openxmlformats.org/officeDocument/2006/relationships/slideLayout" Target="../slideLayouts/slideLayout86.xml"/><Relationship Id="rId78" Type="http://schemas.openxmlformats.org/officeDocument/2006/relationships/slideLayout" Target="../slideLayouts/slideLayout91.xml"/><Relationship Id="rId81" Type="http://schemas.openxmlformats.org/officeDocument/2006/relationships/slideLayout" Target="../slideLayouts/slideLayout94.xml"/><Relationship Id="rId86" Type="http://schemas.openxmlformats.org/officeDocument/2006/relationships/slideLayout" Target="../slideLayouts/slideLayout99.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 Id="rId34" Type="http://schemas.openxmlformats.org/officeDocument/2006/relationships/slideLayout" Target="../slideLayouts/slideLayout47.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6" Type="http://schemas.openxmlformats.org/officeDocument/2006/relationships/slideLayout" Target="../slideLayouts/slideLayout89.xml"/><Relationship Id="rId7" Type="http://schemas.openxmlformats.org/officeDocument/2006/relationships/slideLayout" Target="../slideLayouts/slideLayout20.xml"/><Relationship Id="rId71" Type="http://schemas.openxmlformats.org/officeDocument/2006/relationships/slideLayout" Target="../slideLayouts/slideLayout84.xml"/><Relationship Id="rId92" Type="http://schemas.openxmlformats.org/officeDocument/2006/relationships/slideLayout" Target="../slideLayouts/slideLayout105.xml"/><Relationship Id="rId2" Type="http://schemas.openxmlformats.org/officeDocument/2006/relationships/slideLayout" Target="../slideLayouts/slideLayout15.xml"/><Relationship Id="rId29" Type="http://schemas.openxmlformats.org/officeDocument/2006/relationships/slideLayout" Target="../slideLayouts/slideLayout42.xml"/><Relationship Id="rId24" Type="http://schemas.openxmlformats.org/officeDocument/2006/relationships/slideLayout" Target="../slideLayouts/slideLayout37.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66" Type="http://schemas.openxmlformats.org/officeDocument/2006/relationships/slideLayout" Target="../slideLayouts/slideLayout79.xml"/><Relationship Id="rId87" Type="http://schemas.openxmlformats.org/officeDocument/2006/relationships/slideLayout" Target="../slideLayouts/slideLayout100.xml"/><Relationship Id="rId61" Type="http://schemas.openxmlformats.org/officeDocument/2006/relationships/slideLayout" Target="../slideLayouts/slideLayout74.xml"/><Relationship Id="rId82" Type="http://schemas.openxmlformats.org/officeDocument/2006/relationships/slideLayout" Target="../slideLayouts/slideLayout95.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56" Type="http://schemas.openxmlformats.org/officeDocument/2006/relationships/slideLayout" Target="../slideLayouts/slideLayout69.xml"/><Relationship Id="rId77" Type="http://schemas.openxmlformats.org/officeDocument/2006/relationships/slideLayout" Target="../slideLayouts/slideLayout90.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31.xml"/><Relationship Id="rId21" Type="http://schemas.openxmlformats.org/officeDocument/2006/relationships/slideLayout" Target="../slideLayouts/slideLayout126.xml"/><Relationship Id="rId42" Type="http://schemas.openxmlformats.org/officeDocument/2006/relationships/slideLayout" Target="../slideLayouts/slideLayout147.xml"/><Relationship Id="rId47" Type="http://schemas.openxmlformats.org/officeDocument/2006/relationships/slideLayout" Target="../slideLayouts/slideLayout152.xml"/><Relationship Id="rId63" Type="http://schemas.openxmlformats.org/officeDocument/2006/relationships/slideLayout" Target="../slideLayouts/slideLayout168.xml"/><Relationship Id="rId68" Type="http://schemas.openxmlformats.org/officeDocument/2006/relationships/slideLayout" Target="../slideLayouts/slideLayout173.xml"/><Relationship Id="rId84" Type="http://schemas.openxmlformats.org/officeDocument/2006/relationships/slideLayout" Target="../slideLayouts/slideLayout189.xml"/><Relationship Id="rId89" Type="http://schemas.openxmlformats.org/officeDocument/2006/relationships/slideLayout" Target="../slideLayouts/slideLayout194.xml"/><Relationship Id="rId16" Type="http://schemas.openxmlformats.org/officeDocument/2006/relationships/slideLayout" Target="../slideLayouts/slideLayout121.xml"/><Relationship Id="rId11" Type="http://schemas.openxmlformats.org/officeDocument/2006/relationships/slideLayout" Target="../slideLayouts/slideLayout116.xml"/><Relationship Id="rId32" Type="http://schemas.openxmlformats.org/officeDocument/2006/relationships/slideLayout" Target="../slideLayouts/slideLayout137.xml"/><Relationship Id="rId37" Type="http://schemas.openxmlformats.org/officeDocument/2006/relationships/slideLayout" Target="../slideLayouts/slideLayout142.xml"/><Relationship Id="rId53" Type="http://schemas.openxmlformats.org/officeDocument/2006/relationships/slideLayout" Target="../slideLayouts/slideLayout158.xml"/><Relationship Id="rId58" Type="http://schemas.openxmlformats.org/officeDocument/2006/relationships/slideLayout" Target="../slideLayouts/slideLayout163.xml"/><Relationship Id="rId74" Type="http://schemas.openxmlformats.org/officeDocument/2006/relationships/slideLayout" Target="../slideLayouts/slideLayout179.xml"/><Relationship Id="rId79" Type="http://schemas.openxmlformats.org/officeDocument/2006/relationships/slideLayout" Target="../slideLayouts/slideLayout184.xml"/><Relationship Id="rId5" Type="http://schemas.openxmlformats.org/officeDocument/2006/relationships/slideLayout" Target="../slideLayouts/slideLayout110.xml"/><Relationship Id="rId90" Type="http://schemas.openxmlformats.org/officeDocument/2006/relationships/slideLayout" Target="../slideLayouts/slideLayout195.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35" Type="http://schemas.openxmlformats.org/officeDocument/2006/relationships/slideLayout" Target="../slideLayouts/slideLayout140.xml"/><Relationship Id="rId43" Type="http://schemas.openxmlformats.org/officeDocument/2006/relationships/slideLayout" Target="../slideLayouts/slideLayout148.xml"/><Relationship Id="rId48" Type="http://schemas.openxmlformats.org/officeDocument/2006/relationships/slideLayout" Target="../slideLayouts/slideLayout153.xml"/><Relationship Id="rId56" Type="http://schemas.openxmlformats.org/officeDocument/2006/relationships/slideLayout" Target="../slideLayouts/slideLayout161.xml"/><Relationship Id="rId64" Type="http://schemas.openxmlformats.org/officeDocument/2006/relationships/slideLayout" Target="../slideLayouts/slideLayout169.xml"/><Relationship Id="rId69" Type="http://schemas.openxmlformats.org/officeDocument/2006/relationships/slideLayout" Target="../slideLayouts/slideLayout174.xml"/><Relationship Id="rId77" Type="http://schemas.openxmlformats.org/officeDocument/2006/relationships/slideLayout" Target="../slideLayouts/slideLayout182.xml"/><Relationship Id="rId8" Type="http://schemas.openxmlformats.org/officeDocument/2006/relationships/slideLayout" Target="../slideLayouts/slideLayout113.xml"/><Relationship Id="rId51" Type="http://schemas.openxmlformats.org/officeDocument/2006/relationships/slideLayout" Target="../slideLayouts/slideLayout156.xml"/><Relationship Id="rId72" Type="http://schemas.openxmlformats.org/officeDocument/2006/relationships/slideLayout" Target="../slideLayouts/slideLayout177.xml"/><Relationship Id="rId80" Type="http://schemas.openxmlformats.org/officeDocument/2006/relationships/slideLayout" Target="../slideLayouts/slideLayout185.xml"/><Relationship Id="rId85" Type="http://schemas.openxmlformats.org/officeDocument/2006/relationships/slideLayout" Target="../slideLayouts/slideLayout190.xml"/><Relationship Id="rId3" Type="http://schemas.openxmlformats.org/officeDocument/2006/relationships/slideLayout" Target="../slideLayouts/slideLayout108.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slideLayout" Target="../slideLayouts/slideLayout138.xml"/><Relationship Id="rId38" Type="http://schemas.openxmlformats.org/officeDocument/2006/relationships/slideLayout" Target="../slideLayouts/slideLayout143.xml"/><Relationship Id="rId46" Type="http://schemas.openxmlformats.org/officeDocument/2006/relationships/slideLayout" Target="../slideLayouts/slideLayout151.xml"/><Relationship Id="rId59" Type="http://schemas.openxmlformats.org/officeDocument/2006/relationships/slideLayout" Target="../slideLayouts/slideLayout164.xml"/><Relationship Id="rId67" Type="http://schemas.openxmlformats.org/officeDocument/2006/relationships/slideLayout" Target="../slideLayouts/slideLayout172.xml"/><Relationship Id="rId20" Type="http://schemas.openxmlformats.org/officeDocument/2006/relationships/slideLayout" Target="../slideLayouts/slideLayout125.xml"/><Relationship Id="rId41" Type="http://schemas.openxmlformats.org/officeDocument/2006/relationships/slideLayout" Target="../slideLayouts/slideLayout146.xml"/><Relationship Id="rId54" Type="http://schemas.openxmlformats.org/officeDocument/2006/relationships/slideLayout" Target="../slideLayouts/slideLayout159.xml"/><Relationship Id="rId62" Type="http://schemas.openxmlformats.org/officeDocument/2006/relationships/slideLayout" Target="../slideLayouts/slideLayout167.xml"/><Relationship Id="rId70" Type="http://schemas.openxmlformats.org/officeDocument/2006/relationships/slideLayout" Target="../slideLayouts/slideLayout175.xml"/><Relationship Id="rId75" Type="http://schemas.openxmlformats.org/officeDocument/2006/relationships/slideLayout" Target="../slideLayouts/slideLayout180.xml"/><Relationship Id="rId83" Type="http://schemas.openxmlformats.org/officeDocument/2006/relationships/slideLayout" Target="../slideLayouts/slideLayout188.xml"/><Relationship Id="rId88" Type="http://schemas.openxmlformats.org/officeDocument/2006/relationships/slideLayout" Target="../slideLayouts/slideLayout193.xml"/><Relationship Id="rId91" Type="http://schemas.openxmlformats.org/officeDocument/2006/relationships/slideLayout" Target="../slideLayouts/slideLayout196.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36" Type="http://schemas.openxmlformats.org/officeDocument/2006/relationships/slideLayout" Target="../slideLayouts/slideLayout141.xml"/><Relationship Id="rId49" Type="http://schemas.openxmlformats.org/officeDocument/2006/relationships/slideLayout" Target="../slideLayouts/slideLayout154.xml"/><Relationship Id="rId57" Type="http://schemas.openxmlformats.org/officeDocument/2006/relationships/slideLayout" Target="../slideLayouts/slideLayout162.xml"/><Relationship Id="rId10" Type="http://schemas.openxmlformats.org/officeDocument/2006/relationships/slideLayout" Target="../slideLayouts/slideLayout115.xml"/><Relationship Id="rId31" Type="http://schemas.openxmlformats.org/officeDocument/2006/relationships/slideLayout" Target="../slideLayouts/slideLayout136.xml"/><Relationship Id="rId44" Type="http://schemas.openxmlformats.org/officeDocument/2006/relationships/slideLayout" Target="../slideLayouts/slideLayout149.xml"/><Relationship Id="rId52" Type="http://schemas.openxmlformats.org/officeDocument/2006/relationships/slideLayout" Target="../slideLayouts/slideLayout157.xml"/><Relationship Id="rId60" Type="http://schemas.openxmlformats.org/officeDocument/2006/relationships/slideLayout" Target="../slideLayouts/slideLayout165.xml"/><Relationship Id="rId65" Type="http://schemas.openxmlformats.org/officeDocument/2006/relationships/slideLayout" Target="../slideLayouts/slideLayout170.xml"/><Relationship Id="rId73" Type="http://schemas.openxmlformats.org/officeDocument/2006/relationships/slideLayout" Target="../slideLayouts/slideLayout178.xml"/><Relationship Id="rId78" Type="http://schemas.openxmlformats.org/officeDocument/2006/relationships/slideLayout" Target="../slideLayouts/slideLayout183.xml"/><Relationship Id="rId81" Type="http://schemas.openxmlformats.org/officeDocument/2006/relationships/slideLayout" Target="../slideLayouts/slideLayout186.xml"/><Relationship Id="rId86" Type="http://schemas.openxmlformats.org/officeDocument/2006/relationships/slideLayout" Target="../slideLayouts/slideLayout191.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39" Type="http://schemas.openxmlformats.org/officeDocument/2006/relationships/slideLayout" Target="../slideLayouts/slideLayout144.xml"/><Relationship Id="rId34" Type="http://schemas.openxmlformats.org/officeDocument/2006/relationships/slideLayout" Target="../slideLayouts/slideLayout139.xml"/><Relationship Id="rId50" Type="http://schemas.openxmlformats.org/officeDocument/2006/relationships/slideLayout" Target="../slideLayouts/slideLayout155.xml"/><Relationship Id="rId55" Type="http://schemas.openxmlformats.org/officeDocument/2006/relationships/slideLayout" Target="../slideLayouts/slideLayout160.xml"/><Relationship Id="rId76" Type="http://schemas.openxmlformats.org/officeDocument/2006/relationships/slideLayout" Target="../slideLayouts/slideLayout181.xml"/><Relationship Id="rId7" Type="http://schemas.openxmlformats.org/officeDocument/2006/relationships/slideLayout" Target="../slideLayouts/slideLayout112.xml"/><Relationship Id="rId71" Type="http://schemas.openxmlformats.org/officeDocument/2006/relationships/slideLayout" Target="../slideLayouts/slideLayout176.xml"/><Relationship Id="rId92" Type="http://schemas.openxmlformats.org/officeDocument/2006/relationships/theme" Target="../theme/theme3.xml"/><Relationship Id="rId2" Type="http://schemas.openxmlformats.org/officeDocument/2006/relationships/slideLayout" Target="../slideLayouts/slideLayout107.xml"/><Relationship Id="rId29" Type="http://schemas.openxmlformats.org/officeDocument/2006/relationships/slideLayout" Target="../slideLayouts/slideLayout134.xml"/><Relationship Id="rId24" Type="http://schemas.openxmlformats.org/officeDocument/2006/relationships/slideLayout" Target="../slideLayouts/slideLayout129.xml"/><Relationship Id="rId40" Type="http://schemas.openxmlformats.org/officeDocument/2006/relationships/slideLayout" Target="../slideLayouts/slideLayout145.xml"/><Relationship Id="rId45" Type="http://schemas.openxmlformats.org/officeDocument/2006/relationships/slideLayout" Target="../slideLayouts/slideLayout150.xml"/><Relationship Id="rId66" Type="http://schemas.openxmlformats.org/officeDocument/2006/relationships/slideLayout" Target="../slideLayouts/slideLayout171.xml"/><Relationship Id="rId87" Type="http://schemas.openxmlformats.org/officeDocument/2006/relationships/slideLayout" Target="../slideLayouts/slideLayout192.xml"/><Relationship Id="rId61" Type="http://schemas.openxmlformats.org/officeDocument/2006/relationships/slideLayout" Target="../slideLayouts/slideLayout166.xml"/><Relationship Id="rId82" Type="http://schemas.openxmlformats.org/officeDocument/2006/relationships/slideLayout" Target="../slideLayouts/slideLayout187.xml"/><Relationship Id="rId19" Type="http://schemas.openxmlformats.org/officeDocument/2006/relationships/slideLayout" Target="../slideLayouts/slideLayout1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4.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235.xml"/><Relationship Id="rId21" Type="http://schemas.openxmlformats.org/officeDocument/2006/relationships/slideLayout" Target="../slideLayouts/slideLayout230.xml"/><Relationship Id="rId42" Type="http://schemas.openxmlformats.org/officeDocument/2006/relationships/slideLayout" Target="../slideLayouts/slideLayout251.xml"/><Relationship Id="rId47" Type="http://schemas.openxmlformats.org/officeDocument/2006/relationships/slideLayout" Target="../slideLayouts/slideLayout256.xml"/><Relationship Id="rId63" Type="http://schemas.openxmlformats.org/officeDocument/2006/relationships/slideLayout" Target="../slideLayouts/slideLayout272.xml"/><Relationship Id="rId68" Type="http://schemas.openxmlformats.org/officeDocument/2006/relationships/slideLayout" Target="../slideLayouts/slideLayout277.xml"/><Relationship Id="rId84" Type="http://schemas.openxmlformats.org/officeDocument/2006/relationships/slideLayout" Target="../slideLayouts/slideLayout293.xml"/><Relationship Id="rId89" Type="http://schemas.openxmlformats.org/officeDocument/2006/relationships/slideLayout" Target="../slideLayouts/slideLayout298.xml"/><Relationship Id="rId16" Type="http://schemas.openxmlformats.org/officeDocument/2006/relationships/slideLayout" Target="../slideLayouts/slideLayout225.xml"/><Relationship Id="rId11" Type="http://schemas.openxmlformats.org/officeDocument/2006/relationships/slideLayout" Target="../slideLayouts/slideLayout220.xml"/><Relationship Id="rId32" Type="http://schemas.openxmlformats.org/officeDocument/2006/relationships/slideLayout" Target="../slideLayouts/slideLayout241.xml"/><Relationship Id="rId37" Type="http://schemas.openxmlformats.org/officeDocument/2006/relationships/slideLayout" Target="../slideLayouts/slideLayout246.xml"/><Relationship Id="rId53" Type="http://schemas.openxmlformats.org/officeDocument/2006/relationships/slideLayout" Target="../slideLayouts/slideLayout262.xml"/><Relationship Id="rId58" Type="http://schemas.openxmlformats.org/officeDocument/2006/relationships/slideLayout" Target="../slideLayouts/slideLayout267.xml"/><Relationship Id="rId74" Type="http://schemas.openxmlformats.org/officeDocument/2006/relationships/slideLayout" Target="../slideLayouts/slideLayout283.xml"/><Relationship Id="rId79" Type="http://schemas.openxmlformats.org/officeDocument/2006/relationships/slideLayout" Target="../slideLayouts/slideLayout288.xml"/><Relationship Id="rId5" Type="http://schemas.openxmlformats.org/officeDocument/2006/relationships/slideLayout" Target="../slideLayouts/slideLayout214.xml"/><Relationship Id="rId90" Type="http://schemas.openxmlformats.org/officeDocument/2006/relationships/slideLayout" Target="../slideLayouts/slideLayout299.xml"/><Relationship Id="rId14" Type="http://schemas.openxmlformats.org/officeDocument/2006/relationships/slideLayout" Target="../slideLayouts/slideLayout223.xml"/><Relationship Id="rId22" Type="http://schemas.openxmlformats.org/officeDocument/2006/relationships/slideLayout" Target="../slideLayouts/slideLayout231.xml"/><Relationship Id="rId27" Type="http://schemas.openxmlformats.org/officeDocument/2006/relationships/slideLayout" Target="../slideLayouts/slideLayout236.xml"/><Relationship Id="rId30" Type="http://schemas.openxmlformats.org/officeDocument/2006/relationships/slideLayout" Target="../slideLayouts/slideLayout239.xml"/><Relationship Id="rId35" Type="http://schemas.openxmlformats.org/officeDocument/2006/relationships/slideLayout" Target="../slideLayouts/slideLayout244.xml"/><Relationship Id="rId43" Type="http://schemas.openxmlformats.org/officeDocument/2006/relationships/slideLayout" Target="../slideLayouts/slideLayout252.xml"/><Relationship Id="rId48" Type="http://schemas.openxmlformats.org/officeDocument/2006/relationships/slideLayout" Target="../slideLayouts/slideLayout257.xml"/><Relationship Id="rId56" Type="http://schemas.openxmlformats.org/officeDocument/2006/relationships/slideLayout" Target="../slideLayouts/slideLayout265.xml"/><Relationship Id="rId64" Type="http://schemas.openxmlformats.org/officeDocument/2006/relationships/slideLayout" Target="../slideLayouts/slideLayout273.xml"/><Relationship Id="rId69" Type="http://schemas.openxmlformats.org/officeDocument/2006/relationships/slideLayout" Target="../slideLayouts/slideLayout278.xml"/><Relationship Id="rId77" Type="http://schemas.openxmlformats.org/officeDocument/2006/relationships/slideLayout" Target="../slideLayouts/slideLayout286.xml"/><Relationship Id="rId8" Type="http://schemas.openxmlformats.org/officeDocument/2006/relationships/slideLayout" Target="../slideLayouts/slideLayout217.xml"/><Relationship Id="rId51" Type="http://schemas.openxmlformats.org/officeDocument/2006/relationships/slideLayout" Target="../slideLayouts/slideLayout260.xml"/><Relationship Id="rId72" Type="http://schemas.openxmlformats.org/officeDocument/2006/relationships/slideLayout" Target="../slideLayouts/slideLayout281.xml"/><Relationship Id="rId80" Type="http://schemas.openxmlformats.org/officeDocument/2006/relationships/slideLayout" Target="../slideLayouts/slideLayout289.xml"/><Relationship Id="rId85" Type="http://schemas.openxmlformats.org/officeDocument/2006/relationships/slideLayout" Target="../slideLayouts/slideLayout294.xml"/><Relationship Id="rId3" Type="http://schemas.openxmlformats.org/officeDocument/2006/relationships/slideLayout" Target="../slideLayouts/slideLayout212.xml"/><Relationship Id="rId12" Type="http://schemas.openxmlformats.org/officeDocument/2006/relationships/slideLayout" Target="../slideLayouts/slideLayout221.xml"/><Relationship Id="rId17" Type="http://schemas.openxmlformats.org/officeDocument/2006/relationships/slideLayout" Target="../slideLayouts/slideLayout226.xml"/><Relationship Id="rId25" Type="http://schemas.openxmlformats.org/officeDocument/2006/relationships/slideLayout" Target="../slideLayouts/slideLayout234.xml"/><Relationship Id="rId33" Type="http://schemas.openxmlformats.org/officeDocument/2006/relationships/slideLayout" Target="../slideLayouts/slideLayout242.xml"/><Relationship Id="rId38" Type="http://schemas.openxmlformats.org/officeDocument/2006/relationships/slideLayout" Target="../slideLayouts/slideLayout247.xml"/><Relationship Id="rId46" Type="http://schemas.openxmlformats.org/officeDocument/2006/relationships/slideLayout" Target="../slideLayouts/slideLayout255.xml"/><Relationship Id="rId59" Type="http://schemas.openxmlformats.org/officeDocument/2006/relationships/slideLayout" Target="../slideLayouts/slideLayout268.xml"/><Relationship Id="rId67" Type="http://schemas.openxmlformats.org/officeDocument/2006/relationships/slideLayout" Target="../slideLayouts/slideLayout276.xml"/><Relationship Id="rId20" Type="http://schemas.openxmlformats.org/officeDocument/2006/relationships/slideLayout" Target="../slideLayouts/slideLayout229.xml"/><Relationship Id="rId41" Type="http://schemas.openxmlformats.org/officeDocument/2006/relationships/slideLayout" Target="../slideLayouts/slideLayout250.xml"/><Relationship Id="rId54" Type="http://schemas.openxmlformats.org/officeDocument/2006/relationships/slideLayout" Target="../slideLayouts/slideLayout263.xml"/><Relationship Id="rId62" Type="http://schemas.openxmlformats.org/officeDocument/2006/relationships/slideLayout" Target="../slideLayouts/slideLayout271.xml"/><Relationship Id="rId70" Type="http://schemas.openxmlformats.org/officeDocument/2006/relationships/slideLayout" Target="../slideLayouts/slideLayout279.xml"/><Relationship Id="rId75" Type="http://schemas.openxmlformats.org/officeDocument/2006/relationships/slideLayout" Target="../slideLayouts/slideLayout284.xml"/><Relationship Id="rId83" Type="http://schemas.openxmlformats.org/officeDocument/2006/relationships/slideLayout" Target="../slideLayouts/slideLayout292.xml"/><Relationship Id="rId88" Type="http://schemas.openxmlformats.org/officeDocument/2006/relationships/slideLayout" Target="../slideLayouts/slideLayout297.xml"/><Relationship Id="rId91" Type="http://schemas.openxmlformats.org/officeDocument/2006/relationships/theme" Target="../theme/theme6.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5" Type="http://schemas.openxmlformats.org/officeDocument/2006/relationships/slideLayout" Target="../slideLayouts/slideLayout224.xml"/><Relationship Id="rId23" Type="http://schemas.openxmlformats.org/officeDocument/2006/relationships/slideLayout" Target="../slideLayouts/slideLayout232.xml"/><Relationship Id="rId28" Type="http://schemas.openxmlformats.org/officeDocument/2006/relationships/slideLayout" Target="../slideLayouts/slideLayout237.xml"/><Relationship Id="rId36" Type="http://schemas.openxmlformats.org/officeDocument/2006/relationships/slideLayout" Target="../slideLayouts/slideLayout245.xml"/><Relationship Id="rId49" Type="http://schemas.openxmlformats.org/officeDocument/2006/relationships/slideLayout" Target="../slideLayouts/slideLayout258.xml"/><Relationship Id="rId57" Type="http://schemas.openxmlformats.org/officeDocument/2006/relationships/slideLayout" Target="../slideLayouts/slideLayout266.xml"/><Relationship Id="rId10" Type="http://schemas.openxmlformats.org/officeDocument/2006/relationships/slideLayout" Target="../slideLayouts/slideLayout219.xml"/><Relationship Id="rId31" Type="http://schemas.openxmlformats.org/officeDocument/2006/relationships/slideLayout" Target="../slideLayouts/slideLayout240.xml"/><Relationship Id="rId44" Type="http://schemas.openxmlformats.org/officeDocument/2006/relationships/slideLayout" Target="../slideLayouts/slideLayout253.xml"/><Relationship Id="rId52" Type="http://schemas.openxmlformats.org/officeDocument/2006/relationships/slideLayout" Target="../slideLayouts/slideLayout261.xml"/><Relationship Id="rId60" Type="http://schemas.openxmlformats.org/officeDocument/2006/relationships/slideLayout" Target="../slideLayouts/slideLayout269.xml"/><Relationship Id="rId65" Type="http://schemas.openxmlformats.org/officeDocument/2006/relationships/slideLayout" Target="../slideLayouts/slideLayout274.xml"/><Relationship Id="rId73" Type="http://schemas.openxmlformats.org/officeDocument/2006/relationships/slideLayout" Target="../slideLayouts/slideLayout282.xml"/><Relationship Id="rId78" Type="http://schemas.openxmlformats.org/officeDocument/2006/relationships/slideLayout" Target="../slideLayouts/slideLayout287.xml"/><Relationship Id="rId81" Type="http://schemas.openxmlformats.org/officeDocument/2006/relationships/slideLayout" Target="../slideLayouts/slideLayout290.xml"/><Relationship Id="rId86" Type="http://schemas.openxmlformats.org/officeDocument/2006/relationships/slideLayout" Target="../slideLayouts/slideLayout295.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3" Type="http://schemas.openxmlformats.org/officeDocument/2006/relationships/slideLayout" Target="../slideLayouts/slideLayout222.xml"/><Relationship Id="rId18" Type="http://schemas.openxmlformats.org/officeDocument/2006/relationships/slideLayout" Target="../slideLayouts/slideLayout227.xml"/><Relationship Id="rId39" Type="http://schemas.openxmlformats.org/officeDocument/2006/relationships/slideLayout" Target="../slideLayouts/slideLayout248.xml"/><Relationship Id="rId34" Type="http://schemas.openxmlformats.org/officeDocument/2006/relationships/slideLayout" Target="../slideLayouts/slideLayout243.xml"/><Relationship Id="rId50" Type="http://schemas.openxmlformats.org/officeDocument/2006/relationships/slideLayout" Target="../slideLayouts/slideLayout259.xml"/><Relationship Id="rId55" Type="http://schemas.openxmlformats.org/officeDocument/2006/relationships/slideLayout" Target="../slideLayouts/slideLayout264.xml"/><Relationship Id="rId76" Type="http://schemas.openxmlformats.org/officeDocument/2006/relationships/slideLayout" Target="../slideLayouts/slideLayout285.xml"/><Relationship Id="rId7" Type="http://schemas.openxmlformats.org/officeDocument/2006/relationships/slideLayout" Target="../slideLayouts/slideLayout216.xml"/><Relationship Id="rId71" Type="http://schemas.openxmlformats.org/officeDocument/2006/relationships/slideLayout" Target="../slideLayouts/slideLayout280.xml"/><Relationship Id="rId2" Type="http://schemas.openxmlformats.org/officeDocument/2006/relationships/slideLayout" Target="../slideLayouts/slideLayout211.xml"/><Relationship Id="rId29" Type="http://schemas.openxmlformats.org/officeDocument/2006/relationships/slideLayout" Target="../slideLayouts/slideLayout238.xml"/><Relationship Id="rId24" Type="http://schemas.openxmlformats.org/officeDocument/2006/relationships/slideLayout" Target="../slideLayouts/slideLayout233.xml"/><Relationship Id="rId40" Type="http://schemas.openxmlformats.org/officeDocument/2006/relationships/slideLayout" Target="../slideLayouts/slideLayout249.xml"/><Relationship Id="rId45" Type="http://schemas.openxmlformats.org/officeDocument/2006/relationships/slideLayout" Target="../slideLayouts/slideLayout254.xml"/><Relationship Id="rId66" Type="http://schemas.openxmlformats.org/officeDocument/2006/relationships/slideLayout" Target="../slideLayouts/slideLayout275.xml"/><Relationship Id="rId87" Type="http://schemas.openxmlformats.org/officeDocument/2006/relationships/slideLayout" Target="../slideLayouts/slideLayout296.xml"/><Relationship Id="rId61" Type="http://schemas.openxmlformats.org/officeDocument/2006/relationships/slideLayout" Target="../slideLayouts/slideLayout270.xml"/><Relationship Id="rId82" Type="http://schemas.openxmlformats.org/officeDocument/2006/relationships/slideLayout" Target="../slideLayouts/slideLayout291.xml"/><Relationship Id="rId19" Type="http://schemas.openxmlformats.org/officeDocument/2006/relationships/slideLayout" Target="../slideLayouts/slideLayout22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11/23/2023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EA19B91-D2BE-6EBB-51E7-35CC0C1CA039}"/>
              </a:ext>
            </a:extLst>
          </p:cNvPr>
          <p:cNvSpPr txBox="1"/>
          <p:nvPr>
            <p:extLst>
              <p:ext uri="{1162E1C5-73C7-4A58-AE30-91384D911F3F}">
                <p184:classification xmlns:p184="http://schemas.microsoft.com/office/powerpoint/2018/4/main" val="hdr"/>
              </p:ext>
            </p:extLst>
          </p:nvPr>
        </p:nvSpPr>
        <p:spPr>
          <a:xfrm>
            <a:off x="63500" y="63500"/>
            <a:ext cx="855663"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INTERNAL ONLY</a:t>
            </a:r>
          </a:p>
        </p:txBody>
      </p:sp>
    </p:spTree>
    <p:extLst>
      <p:ext uri="{BB962C8B-B14F-4D97-AF65-F5344CB8AC3E}">
        <p14:creationId xmlns:p14="http://schemas.microsoft.com/office/powerpoint/2010/main" val="22875896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4197" r:id="rId12"/>
    <p:sldLayoutId id="2147484198" r:id="rId13"/>
  </p:sldLayoutIdLst>
  <p:hf sldNum="0" hdr="0" ftr="0" dt="0"/>
  <p:txStyles>
    <p:titleStyle>
      <a:lvl1pPr algn="l" defTabSz="914400" rtl="0" eaLnBrk="1" latinLnBrk="0" hangingPunct="1">
        <a:lnSpc>
          <a:spcPct val="90000"/>
        </a:lnSpc>
        <a:spcBef>
          <a:spcPct val="0"/>
        </a:spcBef>
        <a:buNone/>
        <a:defRPr sz="47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sp>
        <p:nvSpPr>
          <p:cNvPr id="4" name="Holder 6">
            <a:extLst>
              <a:ext uri="{FF2B5EF4-FFF2-40B4-BE49-F238E27FC236}">
                <a16:creationId xmlns:a16="http://schemas.microsoft.com/office/drawing/2014/main" id="{5011D8AB-3EEB-CB44-2EC6-CF4471C53FA8}"/>
              </a:ext>
            </a:extLst>
          </p:cNvPr>
          <p:cNvSpPr>
            <a:spLocks noGrp="1"/>
          </p:cNvSpPr>
          <p:nvPr>
            <p:ph type="sldNum" sz="quarter" idx="4"/>
          </p:nvPr>
        </p:nvSpPr>
        <p:spPr>
          <a:xfrm>
            <a:off x="9053269" y="6432504"/>
            <a:ext cx="2804160" cy="98040"/>
          </a:xfrm>
          <a:prstGeom prst="rect">
            <a:avLst/>
          </a:prstGeom>
        </p:spPr>
        <p:txBody>
          <a:bodyPr wrap="square" lIns="0" tIns="0" rIns="0" bIns="0">
            <a:spAutoFit/>
          </a:bodyPr>
          <a:lstStyle>
            <a:lvl1pPr algn="r">
              <a:defRPr sz="637">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Box 2">
            <a:extLst>
              <a:ext uri="{FF2B5EF4-FFF2-40B4-BE49-F238E27FC236}">
                <a16:creationId xmlns:a16="http://schemas.microsoft.com/office/drawing/2014/main" id="{10A9D521-F6C3-9E39-2E5A-97034FFA8F24}"/>
              </a:ext>
            </a:extLst>
          </p:cNvPr>
          <p:cNvSpPr txBox="1"/>
          <p:nvPr>
            <p:extLst>
              <p:ext uri="{1162E1C5-73C7-4A58-AE30-91384D911F3F}">
                <p184:classification xmlns:p184="http://schemas.microsoft.com/office/powerpoint/2018/4/main" val="hdr"/>
              </p:ext>
            </p:extLst>
          </p:nvPr>
        </p:nvSpPr>
        <p:spPr>
          <a:xfrm>
            <a:off x="63500" y="63500"/>
            <a:ext cx="855663"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INTERNAL ONLY</a:t>
            </a:r>
          </a:p>
        </p:txBody>
      </p:sp>
    </p:spTree>
    <p:extLst>
      <p:ext uri="{BB962C8B-B14F-4D97-AF65-F5344CB8AC3E}">
        <p14:creationId xmlns:p14="http://schemas.microsoft.com/office/powerpoint/2010/main" val="124140137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 id="2147483721" r:id="rId33"/>
    <p:sldLayoutId id="2147483722" r:id="rId34"/>
    <p:sldLayoutId id="2147483723" r:id="rId35"/>
    <p:sldLayoutId id="2147483724" r:id="rId36"/>
    <p:sldLayoutId id="2147483725" r:id="rId37"/>
    <p:sldLayoutId id="2147483726" r:id="rId38"/>
    <p:sldLayoutId id="2147483727" r:id="rId39"/>
    <p:sldLayoutId id="2147483728" r:id="rId40"/>
    <p:sldLayoutId id="2147483729" r:id="rId41"/>
    <p:sldLayoutId id="2147483730" r:id="rId42"/>
    <p:sldLayoutId id="2147483731" r:id="rId43"/>
    <p:sldLayoutId id="2147483732" r:id="rId44"/>
    <p:sldLayoutId id="2147483733" r:id="rId45"/>
    <p:sldLayoutId id="2147483734" r:id="rId46"/>
    <p:sldLayoutId id="2147483735" r:id="rId47"/>
    <p:sldLayoutId id="2147483736" r:id="rId48"/>
    <p:sldLayoutId id="2147483737" r:id="rId49"/>
    <p:sldLayoutId id="2147483738" r:id="rId50"/>
    <p:sldLayoutId id="2147483739" r:id="rId51"/>
    <p:sldLayoutId id="2147483740" r:id="rId52"/>
    <p:sldLayoutId id="2147483741" r:id="rId53"/>
    <p:sldLayoutId id="2147483742" r:id="rId54"/>
    <p:sldLayoutId id="2147483743" r:id="rId55"/>
    <p:sldLayoutId id="2147483744" r:id="rId56"/>
    <p:sldLayoutId id="2147483745" r:id="rId57"/>
    <p:sldLayoutId id="2147483746" r:id="rId58"/>
    <p:sldLayoutId id="2147483747" r:id="rId59"/>
    <p:sldLayoutId id="2147483748" r:id="rId60"/>
    <p:sldLayoutId id="2147483749" r:id="rId61"/>
    <p:sldLayoutId id="2147483750" r:id="rId62"/>
    <p:sldLayoutId id="2147483751" r:id="rId63"/>
    <p:sldLayoutId id="2147483752" r:id="rId64"/>
    <p:sldLayoutId id="2147483753" r:id="rId65"/>
    <p:sldLayoutId id="2147483754" r:id="rId66"/>
    <p:sldLayoutId id="2147483755" r:id="rId67"/>
    <p:sldLayoutId id="2147483756" r:id="rId68"/>
    <p:sldLayoutId id="2147483757" r:id="rId69"/>
    <p:sldLayoutId id="2147483758" r:id="rId70"/>
    <p:sldLayoutId id="2147483759" r:id="rId71"/>
    <p:sldLayoutId id="2147483760" r:id="rId72"/>
    <p:sldLayoutId id="2147483761" r:id="rId73"/>
    <p:sldLayoutId id="2147483762" r:id="rId74"/>
    <p:sldLayoutId id="2147483763" r:id="rId75"/>
    <p:sldLayoutId id="2147483764" r:id="rId76"/>
    <p:sldLayoutId id="2147483765" r:id="rId77"/>
    <p:sldLayoutId id="2147483766" r:id="rId78"/>
    <p:sldLayoutId id="2147483767" r:id="rId79"/>
    <p:sldLayoutId id="2147483768" r:id="rId80"/>
    <p:sldLayoutId id="2147483769" r:id="rId81"/>
    <p:sldLayoutId id="2147483770" r:id="rId82"/>
    <p:sldLayoutId id="2147483771" r:id="rId83"/>
    <p:sldLayoutId id="2147483772" r:id="rId84"/>
    <p:sldLayoutId id="2147483773" r:id="rId85"/>
    <p:sldLayoutId id="2147483774" r:id="rId86"/>
    <p:sldLayoutId id="2147483775" r:id="rId87"/>
    <p:sldLayoutId id="2147483776" r:id="rId88"/>
    <p:sldLayoutId id="2147483777" r:id="rId89"/>
    <p:sldLayoutId id="2147483779" r:id="rId90"/>
    <p:sldLayoutId id="2147484195" r:id="rId91"/>
    <p:sldLayoutId id="2147484196" r:id="rId92"/>
  </p:sldLayoutIdLst>
  <p:hf hdr="0" ftr="0" dt="0"/>
  <p:txStyles>
    <p:titleStyle>
      <a:lvl1pPr>
        <a:defRPr>
          <a:latin typeface="+mj-lt"/>
          <a:ea typeface="+mj-ea"/>
          <a:cs typeface="+mj-cs"/>
        </a:defRPr>
      </a:lvl1pPr>
    </p:titleStyle>
    <p:bodyStyle>
      <a:lvl1pPr marL="0">
        <a:defRPr>
          <a:latin typeface="+mn-lt"/>
          <a:ea typeface="+mn-ea"/>
          <a:cs typeface="+mn-cs"/>
        </a:defRPr>
      </a:lvl1pPr>
      <a:lvl2pPr marL="207955">
        <a:defRPr>
          <a:latin typeface="+mn-lt"/>
          <a:ea typeface="+mn-ea"/>
          <a:cs typeface="+mn-cs"/>
        </a:defRPr>
      </a:lvl2pPr>
      <a:lvl3pPr marL="415911">
        <a:defRPr>
          <a:latin typeface="+mn-lt"/>
          <a:ea typeface="+mn-ea"/>
          <a:cs typeface="+mn-cs"/>
        </a:defRPr>
      </a:lvl3pPr>
      <a:lvl4pPr marL="623866">
        <a:defRPr>
          <a:latin typeface="+mn-lt"/>
          <a:ea typeface="+mn-ea"/>
          <a:cs typeface="+mn-cs"/>
        </a:defRPr>
      </a:lvl4pPr>
      <a:lvl5pPr marL="831821">
        <a:defRPr>
          <a:latin typeface="+mn-lt"/>
          <a:ea typeface="+mn-ea"/>
          <a:cs typeface="+mn-cs"/>
        </a:defRPr>
      </a:lvl5pPr>
      <a:lvl6pPr marL="1039777">
        <a:defRPr>
          <a:latin typeface="+mn-lt"/>
          <a:ea typeface="+mn-ea"/>
          <a:cs typeface="+mn-cs"/>
        </a:defRPr>
      </a:lvl6pPr>
      <a:lvl7pPr marL="1247732">
        <a:defRPr>
          <a:latin typeface="+mn-lt"/>
          <a:ea typeface="+mn-ea"/>
          <a:cs typeface="+mn-cs"/>
        </a:defRPr>
      </a:lvl7pPr>
      <a:lvl8pPr marL="1455687">
        <a:defRPr>
          <a:latin typeface="+mn-lt"/>
          <a:ea typeface="+mn-ea"/>
          <a:cs typeface="+mn-cs"/>
        </a:defRPr>
      </a:lvl8pPr>
      <a:lvl9pPr marL="1663643">
        <a:defRPr>
          <a:latin typeface="+mn-lt"/>
          <a:ea typeface="+mn-ea"/>
          <a:cs typeface="+mn-cs"/>
        </a:defRPr>
      </a:lvl9pPr>
    </p:bodyStyle>
    <p:otherStyle>
      <a:lvl1pPr marL="0">
        <a:defRPr>
          <a:latin typeface="+mn-lt"/>
          <a:ea typeface="+mn-ea"/>
          <a:cs typeface="+mn-cs"/>
        </a:defRPr>
      </a:lvl1pPr>
      <a:lvl2pPr marL="207955">
        <a:defRPr>
          <a:latin typeface="+mn-lt"/>
          <a:ea typeface="+mn-ea"/>
          <a:cs typeface="+mn-cs"/>
        </a:defRPr>
      </a:lvl2pPr>
      <a:lvl3pPr marL="415911">
        <a:defRPr>
          <a:latin typeface="+mn-lt"/>
          <a:ea typeface="+mn-ea"/>
          <a:cs typeface="+mn-cs"/>
        </a:defRPr>
      </a:lvl3pPr>
      <a:lvl4pPr marL="623866">
        <a:defRPr>
          <a:latin typeface="+mn-lt"/>
          <a:ea typeface="+mn-ea"/>
          <a:cs typeface="+mn-cs"/>
        </a:defRPr>
      </a:lvl4pPr>
      <a:lvl5pPr marL="831821">
        <a:defRPr>
          <a:latin typeface="+mn-lt"/>
          <a:ea typeface="+mn-ea"/>
          <a:cs typeface="+mn-cs"/>
        </a:defRPr>
      </a:lvl5pPr>
      <a:lvl6pPr marL="1039777">
        <a:defRPr>
          <a:latin typeface="+mn-lt"/>
          <a:ea typeface="+mn-ea"/>
          <a:cs typeface="+mn-cs"/>
        </a:defRPr>
      </a:lvl6pPr>
      <a:lvl7pPr marL="1247732">
        <a:defRPr>
          <a:latin typeface="+mn-lt"/>
          <a:ea typeface="+mn-ea"/>
          <a:cs typeface="+mn-cs"/>
        </a:defRPr>
      </a:lvl7pPr>
      <a:lvl8pPr marL="1455687">
        <a:defRPr>
          <a:latin typeface="+mn-lt"/>
          <a:ea typeface="+mn-ea"/>
          <a:cs typeface="+mn-cs"/>
        </a:defRPr>
      </a:lvl8pPr>
      <a:lvl9pPr marL="1663643">
        <a:defRPr>
          <a:latin typeface="+mn-lt"/>
          <a:ea typeface="+mn-ea"/>
          <a:cs typeface="+mn-cs"/>
        </a:defRPr>
      </a:lvl9pPr>
    </p:otherStyle>
  </p:txStyles>
  <p:extLst>
    <p:ext uri="{27BBF7A9-308A-43DC-89C8-2F10F3537804}">
      <p15:sldGuideLst xmlns:p15="http://schemas.microsoft.com/office/powerpoint/2012/main">
        <p15:guide id="1" orient="horz" pos="3562">
          <p15:clr>
            <a:srgbClr val="F26B43"/>
          </p15:clr>
        </p15:guide>
        <p15:guide id="2" pos="112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sp>
        <p:nvSpPr>
          <p:cNvPr id="4" name="Holder 6">
            <a:extLst>
              <a:ext uri="{FF2B5EF4-FFF2-40B4-BE49-F238E27FC236}">
                <a16:creationId xmlns:a16="http://schemas.microsoft.com/office/drawing/2014/main" id="{5011D8AB-3EEB-CB44-2EC6-CF4471C53FA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Box 2">
            <a:extLst>
              <a:ext uri="{FF2B5EF4-FFF2-40B4-BE49-F238E27FC236}">
                <a16:creationId xmlns:a16="http://schemas.microsoft.com/office/drawing/2014/main" id="{10A9D521-F6C3-9E39-2E5A-97034FFA8F24}"/>
              </a:ext>
            </a:extLst>
          </p:cNvPr>
          <p:cNvSpPr txBox="1"/>
          <p:nvPr>
            <p:extLst>
              <p:ext uri="{1162E1C5-73C7-4A58-AE30-91384D911F3F}">
                <p184:classification xmlns:p184="http://schemas.microsoft.com/office/powerpoint/2018/4/main" val="hdr"/>
              </p:ext>
            </p:extLst>
          </p:nvPr>
        </p:nvSpPr>
        <p:spPr>
          <a:xfrm>
            <a:off x="63500" y="63500"/>
            <a:ext cx="855663"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INTERNAL ONLY</a:t>
            </a:r>
          </a:p>
        </p:txBody>
      </p:sp>
    </p:spTree>
    <p:extLst>
      <p:ext uri="{BB962C8B-B14F-4D97-AF65-F5344CB8AC3E}">
        <p14:creationId xmlns:p14="http://schemas.microsoft.com/office/powerpoint/2010/main" val="7297475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 id="2147483814" r:id="rId34"/>
    <p:sldLayoutId id="2147483815" r:id="rId35"/>
    <p:sldLayoutId id="2147483816" r:id="rId36"/>
    <p:sldLayoutId id="2147483817" r:id="rId37"/>
    <p:sldLayoutId id="2147483818" r:id="rId38"/>
    <p:sldLayoutId id="2147483819" r:id="rId39"/>
    <p:sldLayoutId id="2147483820" r:id="rId40"/>
    <p:sldLayoutId id="2147483821" r:id="rId41"/>
    <p:sldLayoutId id="2147483822" r:id="rId42"/>
    <p:sldLayoutId id="2147483823" r:id="rId43"/>
    <p:sldLayoutId id="2147483824" r:id="rId44"/>
    <p:sldLayoutId id="2147483825" r:id="rId45"/>
    <p:sldLayoutId id="2147483826" r:id="rId46"/>
    <p:sldLayoutId id="2147483827" r:id="rId47"/>
    <p:sldLayoutId id="2147483828" r:id="rId48"/>
    <p:sldLayoutId id="2147483829" r:id="rId49"/>
    <p:sldLayoutId id="2147483830" r:id="rId50"/>
    <p:sldLayoutId id="2147483831" r:id="rId51"/>
    <p:sldLayoutId id="2147483832" r:id="rId52"/>
    <p:sldLayoutId id="2147483833" r:id="rId53"/>
    <p:sldLayoutId id="2147483834" r:id="rId54"/>
    <p:sldLayoutId id="2147483835" r:id="rId55"/>
    <p:sldLayoutId id="2147483836" r:id="rId56"/>
    <p:sldLayoutId id="2147483837" r:id="rId57"/>
    <p:sldLayoutId id="2147483838" r:id="rId58"/>
    <p:sldLayoutId id="2147483839" r:id="rId59"/>
    <p:sldLayoutId id="2147483840" r:id="rId60"/>
    <p:sldLayoutId id="2147483841" r:id="rId61"/>
    <p:sldLayoutId id="2147483842" r:id="rId62"/>
    <p:sldLayoutId id="2147483843" r:id="rId63"/>
    <p:sldLayoutId id="2147483844" r:id="rId64"/>
    <p:sldLayoutId id="2147483845" r:id="rId65"/>
    <p:sldLayoutId id="2147483846" r:id="rId66"/>
    <p:sldLayoutId id="2147483847" r:id="rId67"/>
    <p:sldLayoutId id="2147483848" r:id="rId68"/>
    <p:sldLayoutId id="2147483849" r:id="rId69"/>
    <p:sldLayoutId id="2147483850" r:id="rId70"/>
    <p:sldLayoutId id="2147483851" r:id="rId71"/>
    <p:sldLayoutId id="2147483852" r:id="rId72"/>
    <p:sldLayoutId id="2147483853" r:id="rId73"/>
    <p:sldLayoutId id="2147483854" r:id="rId74"/>
    <p:sldLayoutId id="2147483855" r:id="rId75"/>
    <p:sldLayoutId id="2147483856" r:id="rId76"/>
    <p:sldLayoutId id="2147483857" r:id="rId77"/>
    <p:sldLayoutId id="2147483858" r:id="rId78"/>
    <p:sldLayoutId id="2147483859" r:id="rId79"/>
    <p:sldLayoutId id="2147483860" r:id="rId80"/>
    <p:sldLayoutId id="2147483861" r:id="rId81"/>
    <p:sldLayoutId id="2147483862" r:id="rId82"/>
    <p:sldLayoutId id="2147483863" r:id="rId83"/>
    <p:sldLayoutId id="2147483864" r:id="rId84"/>
    <p:sldLayoutId id="2147483865" r:id="rId85"/>
    <p:sldLayoutId id="2147483866" r:id="rId86"/>
    <p:sldLayoutId id="2147483867" r:id="rId87"/>
    <p:sldLayoutId id="2147483868" r:id="rId88"/>
    <p:sldLayoutId id="2147483869" r:id="rId89"/>
    <p:sldLayoutId id="2147483870" r:id="rId90"/>
    <p:sldLayoutId id="2147483871" r:id="rId9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bodyStyle>
    <p:other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otherStyle>
  </p:txStyles>
  <p:extLst>
    <p:ext uri="{27BBF7A9-308A-43DC-89C8-2F10F3537804}">
      <p15:sldGuideLst xmlns:p15="http://schemas.microsoft.com/office/powerpoint/2012/main">
        <p15:guide id="1" orient="horz" pos="3562">
          <p15:clr>
            <a:srgbClr val="F26B43"/>
          </p15:clr>
        </p15:guide>
        <p15:guide id="2" pos="844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7629" y="2197649"/>
            <a:ext cx="7875132" cy="1346522"/>
          </a:xfrm>
          <a:prstGeom prst="rect">
            <a:avLst/>
          </a:prstGeom>
        </p:spPr>
        <p:txBody>
          <a:bodyPr wrap="square" lIns="0" tIns="0" rIns="0" bIns="0">
            <a:spAutoFit/>
          </a:bodyPr>
          <a:lstStyle>
            <a:lvl1pPr>
              <a:defRPr sz="8750" b="1" i="0">
                <a:solidFill>
                  <a:schemeClr val="tx1"/>
                </a:solidFill>
                <a:latin typeface="Poppins"/>
                <a:cs typeface="Poppins"/>
              </a:defRPr>
            </a:lvl1pPr>
          </a:lstStyle>
          <a:p>
            <a:endParaRPr/>
          </a:p>
        </p:txBody>
      </p:sp>
      <p:sp>
        <p:nvSpPr>
          <p:cNvPr id="3" name="Holder 3"/>
          <p:cNvSpPr>
            <a:spLocks noGrp="1"/>
          </p:cNvSpPr>
          <p:nvPr>
            <p:ph type="body" idx="1"/>
          </p:nvPr>
        </p:nvSpPr>
        <p:spPr>
          <a:xfrm>
            <a:off x="609601" y="1577341"/>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347E6E61-BD01-4869-B300-6E7F0904E269}" type="datetime1">
              <a:rPr lang="en-US" smtClean="0"/>
              <a:t>11/23/2023</a:t>
            </a:fld>
            <a:endParaRPr lang="en-US" dirty="0"/>
          </a:p>
        </p:txBody>
      </p:sp>
      <p:sp>
        <p:nvSpPr>
          <p:cNvPr id="6" name="Holder 6"/>
          <p:cNvSpPr>
            <a:spLocks noGrp="1"/>
          </p:cNvSpPr>
          <p:nvPr>
            <p:ph type="sldNum" sz="quarter" idx="7"/>
          </p:nvPr>
        </p:nvSpPr>
        <p:spPr>
          <a:xfrm>
            <a:off x="8778241"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
        <p:nvSpPr>
          <p:cNvPr id="7" name="TextBox 6">
            <a:extLst>
              <a:ext uri="{FF2B5EF4-FFF2-40B4-BE49-F238E27FC236}">
                <a16:creationId xmlns:a16="http://schemas.microsoft.com/office/drawing/2014/main" id="{EC41EB2D-4345-D4EE-EFD7-A3134AE40D06}"/>
              </a:ext>
            </a:extLst>
          </p:cNvPr>
          <p:cNvSpPr txBox="1"/>
          <p:nvPr>
            <p:extLst>
              <p:ext uri="{1162E1C5-73C7-4A58-AE30-91384D911F3F}">
                <p184:classification xmlns:p184="http://schemas.microsoft.com/office/powerpoint/2018/4/main" val="hdr"/>
              </p:ext>
            </p:extLst>
          </p:nvPr>
        </p:nvSpPr>
        <p:spPr>
          <a:xfrm>
            <a:off x="63500" y="63500"/>
            <a:ext cx="855663"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INTERNAL ONLY</a:t>
            </a:r>
          </a:p>
        </p:txBody>
      </p:sp>
    </p:spTree>
    <p:extLst>
      <p:ext uri="{BB962C8B-B14F-4D97-AF65-F5344CB8AC3E}">
        <p14:creationId xmlns:p14="http://schemas.microsoft.com/office/powerpoint/2010/main" val="2887822584"/>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defRPr>
          <a:solidFill>
            <a:srgbClr val="282828"/>
          </a:solidFill>
          <a:latin typeface="+mj-lt"/>
          <a:ea typeface="+mj-ea"/>
          <a:cs typeface="+mj-cs"/>
        </a:defRPr>
      </a:lvl1pPr>
    </p:titleStyle>
    <p:body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bodyStyle>
    <p:other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otherStyle>
  </p:txStyles>
  <p:extLst>
    <p:ext uri="{27BBF7A9-308A-43DC-89C8-2F10F3537804}">
      <p15:sldGuideLst xmlns:p15="http://schemas.microsoft.com/office/powerpoint/2012/main">
        <p15:guide id="1" orient="horz" pos="3562">
          <p15:clr>
            <a:srgbClr val="F26B43"/>
          </p15:clr>
        </p15:guide>
        <p15:guide id="2" pos="63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Box 12"/>
          <p:cNvSpPr txBox="1"/>
          <p:nvPr userDrawn="1"/>
        </p:nvSpPr>
        <p:spPr>
          <a:xfrm>
            <a:off x="10992198" y="6536314"/>
            <a:ext cx="1046376" cy="223261"/>
          </a:xfrm>
          <a:prstGeom prst="rect">
            <a:avLst/>
          </a:prstGeom>
          <a:noFill/>
        </p:spPr>
        <p:txBody>
          <a:bodyPr wrap="square" lIns="82860" tIns="41431" rIns="82860" bIns="41431" rtlCol="0">
            <a:spAutoFit/>
          </a:bodyPr>
          <a:lstStyle/>
          <a:p>
            <a:pPr marL="0" marR="0" lvl="0" indent="0" algn="r" defTabSz="945238" rtl="0" eaLnBrk="1" fontAlgn="auto" latinLnBrk="0" hangingPunct="1">
              <a:lnSpc>
                <a:spcPct val="100000"/>
              </a:lnSpc>
              <a:spcBef>
                <a:spcPts val="0"/>
              </a:spcBef>
              <a:spcAft>
                <a:spcPts val="0"/>
              </a:spcAft>
              <a:buClrTx/>
              <a:buSzTx/>
              <a:buFontTx/>
              <a:buNone/>
              <a:tabLst/>
              <a:defRPr/>
            </a:pPr>
            <a:fld id="{D57AC65A-6696-41E1-B792-03D56173D171}" type="slidenum">
              <a:rPr kumimoji="0" lang="en-GB" sz="907" b="0" i="0" u="none" strike="noStrike" kern="1200" cap="none" spc="0" normalizeH="0" baseline="0" noProof="0" smtClean="0">
                <a:ln>
                  <a:noFill/>
                </a:ln>
                <a:solidFill>
                  <a:prstClr val="black"/>
                </a:solidFill>
                <a:effectLst/>
                <a:uLnTx/>
                <a:uFillTx/>
                <a:latin typeface="Arial"/>
                <a:ea typeface="+mn-ea"/>
                <a:cs typeface="Arial" pitchFamily="34" charset="0"/>
              </a:rPr>
              <a:pPr marL="0" marR="0" lvl="0" indent="0" algn="r" defTabSz="945238" rtl="0" eaLnBrk="1" fontAlgn="auto" latinLnBrk="0" hangingPunct="1">
                <a:lnSpc>
                  <a:spcPct val="100000"/>
                </a:lnSpc>
                <a:spcBef>
                  <a:spcPts val="0"/>
                </a:spcBef>
                <a:spcAft>
                  <a:spcPts val="0"/>
                </a:spcAft>
                <a:buClrTx/>
                <a:buSzTx/>
                <a:buFontTx/>
                <a:buNone/>
                <a:tabLst/>
                <a:defRPr/>
              </a:pPr>
              <a:t>‹#›</a:t>
            </a:fld>
            <a:endParaRPr kumimoji="0" lang="en-GB" sz="907" b="0" i="0" u="none" strike="noStrike" kern="1200" cap="none" spc="0" normalizeH="0" baseline="0" noProof="0" dirty="0">
              <a:ln>
                <a:noFill/>
              </a:ln>
              <a:solidFill>
                <a:prstClr val="black"/>
              </a:solidFill>
              <a:effectLst/>
              <a:uLnTx/>
              <a:uFillTx/>
              <a:latin typeface="Arial"/>
              <a:ea typeface="+mn-ea"/>
              <a:cs typeface="Arial" pitchFamily="34" charset="0"/>
            </a:endParaRPr>
          </a:p>
        </p:txBody>
      </p:sp>
      <p:pic>
        <p:nvPicPr>
          <p:cNvPr id="11" name="Picture 10" descr="C:\Users\9383560\Desktop\LBG_THIRD_PARTY_LOGO_Version_2\RGB_PNGs_v2\LBG_3P_HORIZ_POS_RGB_v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87438" y="163294"/>
            <a:ext cx="1699692" cy="65317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a:cxnSpLocks/>
          </p:cNvCxnSpPr>
          <p:nvPr userDrawn="1"/>
        </p:nvCxnSpPr>
        <p:spPr>
          <a:xfrm>
            <a:off x="205256" y="816464"/>
            <a:ext cx="9914210" cy="0"/>
          </a:xfrm>
          <a:prstGeom prst="line">
            <a:avLst/>
          </a:prstGeom>
          <a:ln w="15875">
            <a:solidFill>
              <a:srgbClr val="00864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269029" y="6536680"/>
            <a:ext cx="717929" cy="0"/>
          </a:xfrm>
          <a:prstGeom prst="line">
            <a:avLst/>
          </a:prstGeom>
          <a:ln w="15875">
            <a:solidFill>
              <a:srgbClr val="00864F"/>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4AA4E5C-9D02-406B-B224-5AC40C25E75E}"/>
              </a:ext>
            </a:extLst>
          </p:cNvPr>
          <p:cNvSpPr>
            <a:spLocks/>
          </p:cNvSpPr>
          <p:nvPr userDrawn="1"/>
        </p:nvSpPr>
        <p:spPr bwMode="ltGray">
          <a:xfrm>
            <a:off x="1" y="6791914"/>
            <a:ext cx="12192213" cy="66086"/>
          </a:xfrm>
          <a:prstGeom prst="rect">
            <a:avLst/>
          </a:prstGeom>
          <a:solidFill>
            <a:srgbClr val="00864F"/>
          </a:solidFill>
          <a:ln w="9525" cap="flat" cmpd="sng" algn="ctr">
            <a:noFill/>
            <a:prstDash val="solid"/>
          </a:ln>
          <a:effectLst/>
        </p:spPr>
        <p:txBody>
          <a:bodyPr rtlCol="0" anchor="ctr"/>
          <a:lstStyle/>
          <a:p>
            <a:pPr marL="0" marR="0" lvl="0" indent="0" algn="ctr" defTabSz="944954" rtl="0" eaLnBrk="1" fontAlgn="auto" latinLnBrk="0" hangingPunct="1">
              <a:lnSpc>
                <a:spcPct val="100000"/>
              </a:lnSpc>
              <a:spcBef>
                <a:spcPts val="0"/>
              </a:spcBef>
              <a:spcAft>
                <a:spcPts val="0"/>
              </a:spcAft>
              <a:buClrTx/>
              <a:buSzTx/>
              <a:buFontTx/>
              <a:buNone/>
              <a:tabLst/>
              <a:defRPr/>
            </a:pPr>
            <a:endParaRPr kumimoji="0" lang="en-GB" sz="1905" b="0" i="0" u="none" strike="noStrike" kern="0" cap="none" spc="0" normalizeH="0" baseline="0" noProof="0" dirty="0">
              <a:ln>
                <a:noFill/>
              </a:ln>
              <a:solidFill>
                <a:srgbClr val="000000"/>
              </a:solidFill>
              <a:effectLst/>
              <a:uLnTx/>
              <a:uFillTx/>
              <a:latin typeface="Arial"/>
              <a:ea typeface="+mn-ea"/>
              <a:cs typeface="+mn-cs"/>
              <a:sym typeface="+mn-lt"/>
            </a:endParaRPr>
          </a:p>
        </p:txBody>
      </p:sp>
      <p:sp>
        <p:nvSpPr>
          <p:cNvPr id="2" name="TextBox 1">
            <a:extLst>
              <a:ext uri="{FF2B5EF4-FFF2-40B4-BE49-F238E27FC236}">
                <a16:creationId xmlns:a16="http://schemas.microsoft.com/office/drawing/2014/main" id="{1A42CAAF-FC95-EE1C-5F13-3E746BE100CE}"/>
              </a:ext>
            </a:extLst>
          </p:cNvPr>
          <p:cNvSpPr txBox="1"/>
          <p:nvPr>
            <p:extLst>
              <p:ext uri="{1162E1C5-73C7-4A58-AE30-91384D911F3F}">
                <p184:classification xmlns:p184="http://schemas.microsoft.com/office/powerpoint/2018/4/main" val="hdr"/>
              </p:ext>
            </p:extLst>
          </p:nvPr>
        </p:nvSpPr>
        <p:spPr>
          <a:xfrm>
            <a:off x="63500" y="63500"/>
            <a:ext cx="855663"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INTERNAL ONLY</a:t>
            </a:r>
          </a:p>
        </p:txBody>
      </p:sp>
    </p:spTree>
    <p:extLst>
      <p:ext uri="{BB962C8B-B14F-4D97-AF65-F5344CB8AC3E}">
        <p14:creationId xmlns:p14="http://schemas.microsoft.com/office/powerpoint/2010/main" val="222904579"/>
      </p:ext>
    </p:extLst>
  </p:cSld>
  <p:clrMap bg1="lt1" tx1="dk1" bg2="lt2" tx2="dk2" accent1="accent1" accent2="accent2" accent3="accent3" accent4="accent4" accent5="accent5" accent6="accent6" hlink="hlink" folHlink="folHlink"/>
  <p:sldLayoutIdLst>
    <p:sldLayoutId id="2147484099" r:id="rId1"/>
    <p:sldLayoutId id="2147484100" r:id="rId2"/>
  </p:sldLayoutIdLst>
  <p:hf hdr="0" ftr="0" dt="0"/>
  <p:txStyles>
    <p:titleStyle>
      <a:lvl1pPr algn="ctr" defTabSz="945238" rtl="0" eaLnBrk="1" latinLnBrk="0" hangingPunct="1">
        <a:spcBef>
          <a:spcPct val="0"/>
        </a:spcBef>
        <a:buNone/>
        <a:defRPr sz="4535" kern="1200">
          <a:solidFill>
            <a:schemeClr val="tx1"/>
          </a:solidFill>
          <a:latin typeface="+mj-lt"/>
          <a:ea typeface="+mj-ea"/>
          <a:cs typeface="+mj-cs"/>
        </a:defRPr>
      </a:lvl1pPr>
    </p:titleStyle>
    <p:bodyStyle>
      <a:lvl1pPr marL="354470" indent="-354470" algn="l" defTabSz="945238" rtl="0" eaLnBrk="1" latinLnBrk="0" hangingPunct="1">
        <a:spcBef>
          <a:spcPct val="20000"/>
        </a:spcBef>
        <a:buFont typeface="Arial" pitchFamily="34" charset="0"/>
        <a:buChar char="•"/>
        <a:defRPr sz="3356" kern="1200">
          <a:solidFill>
            <a:schemeClr val="tx1"/>
          </a:solidFill>
          <a:latin typeface="+mn-lt"/>
          <a:ea typeface="+mn-ea"/>
          <a:cs typeface="+mn-cs"/>
        </a:defRPr>
      </a:lvl1pPr>
      <a:lvl2pPr marL="768009" indent="-295388" algn="l" defTabSz="945238" rtl="0" eaLnBrk="1" latinLnBrk="0" hangingPunct="1">
        <a:spcBef>
          <a:spcPct val="20000"/>
        </a:spcBef>
        <a:buFont typeface="Arial" pitchFamily="34" charset="0"/>
        <a:buChar char="–"/>
        <a:defRPr sz="2902" kern="1200">
          <a:solidFill>
            <a:schemeClr val="tx1"/>
          </a:solidFill>
          <a:latin typeface="+mn-lt"/>
          <a:ea typeface="+mn-ea"/>
          <a:cs typeface="+mn-cs"/>
        </a:defRPr>
      </a:lvl2pPr>
      <a:lvl3pPr marL="1181547" indent="-236310" algn="l" defTabSz="945238" rtl="0" eaLnBrk="1" latinLnBrk="0" hangingPunct="1">
        <a:spcBef>
          <a:spcPct val="20000"/>
        </a:spcBef>
        <a:buFont typeface="Arial" pitchFamily="34" charset="0"/>
        <a:buChar char="•"/>
        <a:defRPr sz="2449" kern="1200">
          <a:solidFill>
            <a:schemeClr val="tx1"/>
          </a:solidFill>
          <a:latin typeface="+mn-lt"/>
          <a:ea typeface="+mn-ea"/>
          <a:cs typeface="+mn-cs"/>
        </a:defRPr>
      </a:lvl3pPr>
      <a:lvl4pPr marL="1654166" indent="-236310" algn="l" defTabSz="945238" rtl="0" eaLnBrk="1" latinLnBrk="0" hangingPunct="1">
        <a:spcBef>
          <a:spcPct val="20000"/>
        </a:spcBef>
        <a:buFont typeface="Arial" pitchFamily="34" charset="0"/>
        <a:buChar char="–"/>
        <a:defRPr sz="2087" kern="1200">
          <a:solidFill>
            <a:schemeClr val="tx1"/>
          </a:solidFill>
          <a:latin typeface="+mn-lt"/>
          <a:ea typeface="+mn-ea"/>
          <a:cs typeface="+mn-cs"/>
        </a:defRPr>
      </a:lvl4pPr>
      <a:lvl5pPr marL="2126789" indent="-236310" algn="l" defTabSz="945238" rtl="0" eaLnBrk="1" latinLnBrk="0" hangingPunct="1">
        <a:spcBef>
          <a:spcPct val="20000"/>
        </a:spcBef>
        <a:buFont typeface="Arial" pitchFamily="34" charset="0"/>
        <a:buChar char="»"/>
        <a:defRPr sz="2087" kern="1200">
          <a:solidFill>
            <a:schemeClr val="tx1"/>
          </a:solidFill>
          <a:latin typeface="+mn-lt"/>
          <a:ea typeface="+mn-ea"/>
          <a:cs typeface="+mn-cs"/>
        </a:defRPr>
      </a:lvl5pPr>
      <a:lvl6pPr marL="2599406" indent="-236310" algn="l" defTabSz="945238" rtl="0" eaLnBrk="1" latinLnBrk="0" hangingPunct="1">
        <a:spcBef>
          <a:spcPct val="20000"/>
        </a:spcBef>
        <a:buFont typeface="Arial" pitchFamily="34" charset="0"/>
        <a:buChar char="•"/>
        <a:defRPr sz="2087" kern="1200">
          <a:solidFill>
            <a:schemeClr val="tx1"/>
          </a:solidFill>
          <a:latin typeface="+mn-lt"/>
          <a:ea typeface="+mn-ea"/>
          <a:cs typeface="+mn-cs"/>
        </a:defRPr>
      </a:lvl6pPr>
      <a:lvl7pPr marL="3072026" indent="-236310" algn="l" defTabSz="945238" rtl="0" eaLnBrk="1" latinLnBrk="0" hangingPunct="1">
        <a:spcBef>
          <a:spcPct val="20000"/>
        </a:spcBef>
        <a:buFont typeface="Arial" pitchFamily="34" charset="0"/>
        <a:buChar char="•"/>
        <a:defRPr sz="2087" kern="1200">
          <a:solidFill>
            <a:schemeClr val="tx1"/>
          </a:solidFill>
          <a:latin typeface="+mn-lt"/>
          <a:ea typeface="+mn-ea"/>
          <a:cs typeface="+mn-cs"/>
        </a:defRPr>
      </a:lvl7pPr>
      <a:lvl8pPr marL="3544646" indent="-236310" algn="l" defTabSz="945238" rtl="0" eaLnBrk="1" latinLnBrk="0" hangingPunct="1">
        <a:spcBef>
          <a:spcPct val="20000"/>
        </a:spcBef>
        <a:buFont typeface="Arial" pitchFamily="34" charset="0"/>
        <a:buChar char="•"/>
        <a:defRPr sz="2087" kern="1200">
          <a:solidFill>
            <a:schemeClr val="tx1"/>
          </a:solidFill>
          <a:latin typeface="+mn-lt"/>
          <a:ea typeface="+mn-ea"/>
          <a:cs typeface="+mn-cs"/>
        </a:defRPr>
      </a:lvl8pPr>
      <a:lvl9pPr marL="4017263" indent="-236310" algn="l" defTabSz="945238" rtl="0" eaLnBrk="1" latinLnBrk="0" hangingPunct="1">
        <a:spcBef>
          <a:spcPct val="20000"/>
        </a:spcBef>
        <a:buFont typeface="Arial" pitchFamily="34" charset="0"/>
        <a:buChar char="•"/>
        <a:defRPr sz="2087" kern="1200">
          <a:solidFill>
            <a:schemeClr val="tx1"/>
          </a:solidFill>
          <a:latin typeface="+mn-lt"/>
          <a:ea typeface="+mn-ea"/>
          <a:cs typeface="+mn-cs"/>
        </a:defRPr>
      </a:lvl9pPr>
    </p:bodyStyle>
    <p:otherStyle>
      <a:defPPr>
        <a:defRPr lang="en-US"/>
      </a:defPPr>
      <a:lvl1pPr marL="0" algn="l" defTabSz="945238" rtl="0" eaLnBrk="1" latinLnBrk="0" hangingPunct="1">
        <a:defRPr sz="1905" kern="1200">
          <a:solidFill>
            <a:schemeClr val="tx1"/>
          </a:solidFill>
          <a:latin typeface="+mn-lt"/>
          <a:ea typeface="+mn-ea"/>
          <a:cs typeface="+mn-cs"/>
        </a:defRPr>
      </a:lvl1pPr>
      <a:lvl2pPr marL="472621" algn="l" defTabSz="945238" rtl="0" eaLnBrk="1" latinLnBrk="0" hangingPunct="1">
        <a:defRPr sz="1905" kern="1200">
          <a:solidFill>
            <a:schemeClr val="tx1"/>
          </a:solidFill>
          <a:latin typeface="+mn-lt"/>
          <a:ea typeface="+mn-ea"/>
          <a:cs typeface="+mn-cs"/>
        </a:defRPr>
      </a:lvl2pPr>
      <a:lvl3pPr marL="945238" algn="l" defTabSz="945238" rtl="0" eaLnBrk="1" latinLnBrk="0" hangingPunct="1">
        <a:defRPr sz="1905" kern="1200">
          <a:solidFill>
            <a:schemeClr val="tx1"/>
          </a:solidFill>
          <a:latin typeface="+mn-lt"/>
          <a:ea typeface="+mn-ea"/>
          <a:cs typeface="+mn-cs"/>
        </a:defRPr>
      </a:lvl3pPr>
      <a:lvl4pPr marL="1417859" algn="l" defTabSz="945238" rtl="0" eaLnBrk="1" latinLnBrk="0" hangingPunct="1">
        <a:defRPr sz="1905" kern="1200">
          <a:solidFill>
            <a:schemeClr val="tx1"/>
          </a:solidFill>
          <a:latin typeface="+mn-lt"/>
          <a:ea typeface="+mn-ea"/>
          <a:cs typeface="+mn-cs"/>
        </a:defRPr>
      </a:lvl4pPr>
      <a:lvl5pPr marL="1890478" algn="l" defTabSz="945238" rtl="0" eaLnBrk="1" latinLnBrk="0" hangingPunct="1">
        <a:defRPr sz="1905" kern="1200">
          <a:solidFill>
            <a:schemeClr val="tx1"/>
          </a:solidFill>
          <a:latin typeface="+mn-lt"/>
          <a:ea typeface="+mn-ea"/>
          <a:cs typeface="+mn-cs"/>
        </a:defRPr>
      </a:lvl5pPr>
      <a:lvl6pPr marL="2363098" algn="l" defTabSz="945238" rtl="0" eaLnBrk="1" latinLnBrk="0" hangingPunct="1">
        <a:defRPr sz="1905" kern="1200">
          <a:solidFill>
            <a:schemeClr val="tx1"/>
          </a:solidFill>
          <a:latin typeface="+mn-lt"/>
          <a:ea typeface="+mn-ea"/>
          <a:cs typeface="+mn-cs"/>
        </a:defRPr>
      </a:lvl6pPr>
      <a:lvl7pPr marL="2835716" algn="l" defTabSz="945238" rtl="0" eaLnBrk="1" latinLnBrk="0" hangingPunct="1">
        <a:defRPr sz="1905" kern="1200">
          <a:solidFill>
            <a:schemeClr val="tx1"/>
          </a:solidFill>
          <a:latin typeface="+mn-lt"/>
          <a:ea typeface="+mn-ea"/>
          <a:cs typeface="+mn-cs"/>
        </a:defRPr>
      </a:lvl7pPr>
      <a:lvl8pPr marL="3308334" algn="l" defTabSz="945238" rtl="0" eaLnBrk="1" latinLnBrk="0" hangingPunct="1">
        <a:defRPr sz="1905" kern="1200">
          <a:solidFill>
            <a:schemeClr val="tx1"/>
          </a:solidFill>
          <a:latin typeface="+mn-lt"/>
          <a:ea typeface="+mn-ea"/>
          <a:cs typeface="+mn-cs"/>
        </a:defRPr>
      </a:lvl8pPr>
      <a:lvl9pPr marL="3780955" algn="l" defTabSz="945238"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6">
          <p15:clr>
            <a:srgbClr val="F26B43"/>
          </p15:clr>
        </p15:guide>
        <p15:guide id="2" pos="20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sp>
        <p:nvSpPr>
          <p:cNvPr id="4" name="Holder 6">
            <a:extLst>
              <a:ext uri="{FF2B5EF4-FFF2-40B4-BE49-F238E27FC236}">
                <a16:creationId xmlns:a16="http://schemas.microsoft.com/office/drawing/2014/main" id="{5011D8AB-3EEB-CB44-2EC6-CF4471C53FA8}"/>
              </a:ext>
            </a:extLst>
          </p:cNvPr>
          <p:cNvSpPr>
            <a:spLocks noGrp="1"/>
          </p:cNvSpPr>
          <p:nvPr>
            <p:ph type="sldNum" sz="quarter" idx="4"/>
          </p:nvPr>
        </p:nvSpPr>
        <p:spPr>
          <a:xfrm>
            <a:off x="9053270" y="6432504"/>
            <a:ext cx="2804160" cy="130645"/>
          </a:xfrm>
          <a:prstGeom prst="rect">
            <a:avLst/>
          </a:prstGeom>
        </p:spPr>
        <p:txBody>
          <a:bodyPr wrap="square" lIns="0" tIns="0" rIns="0" bIns="0">
            <a:spAutoFit/>
          </a:bodyPr>
          <a:lstStyle>
            <a:lvl1pPr algn="r">
              <a:defRPr sz="849">
                <a:solidFill>
                  <a:srgbClr val="FFFFFF"/>
                </a:solidFill>
                <a:latin typeface="Poppins" panose="00000500000000000000" pitchFamily="2" charset="0"/>
                <a:cs typeface="Poppins" panose="00000500000000000000" pitchFamily="2" charset="0"/>
              </a:defRPr>
            </a:lvl1pPr>
          </a:lstStyle>
          <a:p>
            <a:fld id="{B6F15528-21DE-4FAA-801E-634DDDAF4B2B}" type="slidenum">
              <a:rPr lang="en-GB" smtClean="0"/>
              <a:pPr/>
              <a:t>‹#›</a:t>
            </a:fld>
            <a:endParaRPr lang="en-GB" dirty="0"/>
          </a:p>
        </p:txBody>
      </p:sp>
      <p:sp>
        <p:nvSpPr>
          <p:cNvPr id="3" name="TextBox 2">
            <a:extLst>
              <a:ext uri="{FF2B5EF4-FFF2-40B4-BE49-F238E27FC236}">
                <a16:creationId xmlns:a16="http://schemas.microsoft.com/office/drawing/2014/main" id="{10A9D521-F6C3-9E39-2E5A-97034FFA8F24}"/>
              </a:ext>
            </a:extLst>
          </p:cNvPr>
          <p:cNvSpPr txBox="1"/>
          <p:nvPr>
            <p:extLst>
              <p:ext uri="{1162E1C5-73C7-4A58-AE30-91384D911F3F}">
                <p184:classification xmlns:p184="http://schemas.microsoft.com/office/powerpoint/2018/4/main" val="hdr"/>
              </p:ext>
            </p:extLst>
          </p:nvPr>
        </p:nvSpPr>
        <p:spPr>
          <a:xfrm>
            <a:off x="63500" y="63500"/>
            <a:ext cx="855663"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INTERNAL ONLY</a:t>
            </a:r>
          </a:p>
        </p:txBody>
      </p:sp>
    </p:spTree>
    <p:extLst>
      <p:ext uri="{BB962C8B-B14F-4D97-AF65-F5344CB8AC3E}">
        <p14:creationId xmlns:p14="http://schemas.microsoft.com/office/powerpoint/2010/main" val="2636689027"/>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 id="2147484212" r:id="rId13"/>
    <p:sldLayoutId id="2147484213" r:id="rId14"/>
    <p:sldLayoutId id="2147484214" r:id="rId15"/>
    <p:sldLayoutId id="2147484215" r:id="rId16"/>
    <p:sldLayoutId id="2147484216" r:id="rId17"/>
    <p:sldLayoutId id="2147484217" r:id="rId18"/>
    <p:sldLayoutId id="2147484218" r:id="rId19"/>
    <p:sldLayoutId id="2147484219" r:id="rId20"/>
    <p:sldLayoutId id="2147484220" r:id="rId21"/>
    <p:sldLayoutId id="2147484221" r:id="rId22"/>
    <p:sldLayoutId id="2147484222" r:id="rId23"/>
    <p:sldLayoutId id="2147484223" r:id="rId24"/>
    <p:sldLayoutId id="2147484224" r:id="rId25"/>
    <p:sldLayoutId id="2147484225" r:id="rId26"/>
    <p:sldLayoutId id="2147484226" r:id="rId27"/>
    <p:sldLayoutId id="2147484227" r:id="rId28"/>
    <p:sldLayoutId id="2147484228" r:id="rId29"/>
    <p:sldLayoutId id="2147484229" r:id="rId30"/>
    <p:sldLayoutId id="2147484230" r:id="rId31"/>
    <p:sldLayoutId id="2147484231" r:id="rId32"/>
    <p:sldLayoutId id="2147484232" r:id="rId33"/>
    <p:sldLayoutId id="2147484233" r:id="rId34"/>
    <p:sldLayoutId id="2147484234" r:id="rId35"/>
    <p:sldLayoutId id="2147484235" r:id="rId36"/>
    <p:sldLayoutId id="2147484236" r:id="rId37"/>
    <p:sldLayoutId id="2147484237" r:id="rId38"/>
    <p:sldLayoutId id="2147484238" r:id="rId39"/>
    <p:sldLayoutId id="2147484239" r:id="rId40"/>
    <p:sldLayoutId id="2147484240" r:id="rId41"/>
    <p:sldLayoutId id="2147484241" r:id="rId42"/>
    <p:sldLayoutId id="2147484242" r:id="rId43"/>
    <p:sldLayoutId id="2147484243" r:id="rId44"/>
    <p:sldLayoutId id="2147484244" r:id="rId45"/>
    <p:sldLayoutId id="2147484245" r:id="rId46"/>
    <p:sldLayoutId id="2147484246" r:id="rId47"/>
    <p:sldLayoutId id="2147484247" r:id="rId48"/>
    <p:sldLayoutId id="2147484248" r:id="rId49"/>
    <p:sldLayoutId id="2147484249" r:id="rId50"/>
    <p:sldLayoutId id="2147484250" r:id="rId51"/>
    <p:sldLayoutId id="2147484251" r:id="rId52"/>
    <p:sldLayoutId id="2147484252" r:id="rId53"/>
    <p:sldLayoutId id="2147484253" r:id="rId54"/>
    <p:sldLayoutId id="2147484254" r:id="rId55"/>
    <p:sldLayoutId id="2147484255" r:id="rId56"/>
    <p:sldLayoutId id="2147484256" r:id="rId57"/>
    <p:sldLayoutId id="2147484257" r:id="rId58"/>
    <p:sldLayoutId id="2147484258" r:id="rId59"/>
    <p:sldLayoutId id="2147484259" r:id="rId60"/>
    <p:sldLayoutId id="2147484260" r:id="rId61"/>
    <p:sldLayoutId id="2147484261" r:id="rId62"/>
    <p:sldLayoutId id="2147484262" r:id="rId63"/>
    <p:sldLayoutId id="2147484263" r:id="rId64"/>
    <p:sldLayoutId id="2147484264" r:id="rId65"/>
    <p:sldLayoutId id="2147484265" r:id="rId66"/>
    <p:sldLayoutId id="2147484266" r:id="rId67"/>
    <p:sldLayoutId id="2147484267" r:id="rId68"/>
    <p:sldLayoutId id="2147484268" r:id="rId69"/>
    <p:sldLayoutId id="2147484269" r:id="rId70"/>
    <p:sldLayoutId id="2147484270" r:id="rId71"/>
    <p:sldLayoutId id="2147484271" r:id="rId72"/>
    <p:sldLayoutId id="2147484272" r:id="rId73"/>
    <p:sldLayoutId id="2147484273" r:id="rId74"/>
    <p:sldLayoutId id="2147484274" r:id="rId75"/>
    <p:sldLayoutId id="2147484275" r:id="rId76"/>
    <p:sldLayoutId id="2147484276" r:id="rId77"/>
    <p:sldLayoutId id="2147484277" r:id="rId78"/>
    <p:sldLayoutId id="2147484278" r:id="rId79"/>
    <p:sldLayoutId id="2147484279" r:id="rId80"/>
    <p:sldLayoutId id="2147484280" r:id="rId81"/>
    <p:sldLayoutId id="2147484281" r:id="rId82"/>
    <p:sldLayoutId id="2147484282" r:id="rId83"/>
    <p:sldLayoutId id="2147484283" r:id="rId84"/>
    <p:sldLayoutId id="2147484284" r:id="rId85"/>
    <p:sldLayoutId id="2147484285" r:id="rId86"/>
    <p:sldLayoutId id="2147484286" r:id="rId87"/>
    <p:sldLayoutId id="2147484287" r:id="rId88"/>
    <p:sldLayoutId id="2147484288" r:id="rId89"/>
    <p:sldLayoutId id="2147484290" r:id="rId90"/>
  </p:sldLayoutIdLst>
  <p:hf hdr="0" ftr="0" dt="0"/>
  <p:txStyles>
    <p:titleStyle>
      <a:lvl1pPr>
        <a:defRPr>
          <a:latin typeface="+mj-lt"/>
          <a:ea typeface="+mj-ea"/>
          <a:cs typeface="+mj-cs"/>
        </a:defRPr>
      </a:lvl1pPr>
    </p:titleStyle>
    <p:body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bodyStyle>
    <p:other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p:otherStyle>
  </p:txStyles>
  <p:extLst>
    <p:ext uri="{27BBF7A9-308A-43DC-89C8-2F10F3537804}">
      <p15:sldGuideLst xmlns:p15="http://schemas.microsoft.com/office/powerpoint/2012/main">
        <p15:guide id="1" orient="horz" pos="3562">
          <p15:clr>
            <a:srgbClr val="F26B43"/>
          </p15:clr>
        </p15:guide>
        <p15:guide id="2" pos="633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AC7C89-F8AD-0E1E-AEFD-443E517570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90A025-D4A2-9882-1604-6DD88F05A0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49FF33-D35B-9E62-2227-20B4B7FAC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19747-3ACB-40F8-917A-086FF47779F5}" type="datetimeFigureOut">
              <a:rPr lang="en-GB" smtClean="0"/>
              <a:t>23/11/2023</a:t>
            </a:fld>
            <a:endParaRPr lang="en-GB"/>
          </a:p>
        </p:txBody>
      </p:sp>
      <p:sp>
        <p:nvSpPr>
          <p:cNvPr id="5" name="Footer Placeholder 4">
            <a:extLst>
              <a:ext uri="{FF2B5EF4-FFF2-40B4-BE49-F238E27FC236}">
                <a16:creationId xmlns:a16="http://schemas.microsoft.com/office/drawing/2014/main" id="{996F2809-A46E-0180-A7E9-E05B644F27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8D1BAA-57BB-3AB2-5BE3-D91A8E8640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64222-4E43-4AE5-B2DA-4E3928252EE8}" type="slidenum">
              <a:rPr lang="en-GB" smtClean="0"/>
              <a:t>‹#›</a:t>
            </a:fld>
            <a:endParaRPr lang="en-GB"/>
          </a:p>
        </p:txBody>
      </p:sp>
      <p:sp>
        <p:nvSpPr>
          <p:cNvPr id="8" name="TextBox 7">
            <a:extLst>
              <a:ext uri="{FF2B5EF4-FFF2-40B4-BE49-F238E27FC236}">
                <a16:creationId xmlns:a16="http://schemas.microsoft.com/office/drawing/2014/main" id="{293F6DF0-60DC-A19D-7066-6293E08AD6A2}"/>
              </a:ext>
            </a:extLst>
          </p:cNvPr>
          <p:cNvSpPr txBox="1"/>
          <p:nvPr>
            <p:extLst>
              <p:ext uri="{1162E1C5-73C7-4A58-AE30-91384D911F3F}">
                <p184:classification xmlns:p184="http://schemas.microsoft.com/office/powerpoint/2018/4/main" val="hdr"/>
              </p:ext>
            </p:extLst>
          </p:nvPr>
        </p:nvSpPr>
        <p:spPr>
          <a:xfrm>
            <a:off x="63500" y="63500"/>
            <a:ext cx="855663"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INTERNAL ONLY</a:t>
            </a:r>
          </a:p>
        </p:txBody>
      </p:sp>
    </p:spTree>
    <p:extLst>
      <p:ext uri="{BB962C8B-B14F-4D97-AF65-F5344CB8AC3E}">
        <p14:creationId xmlns:p14="http://schemas.microsoft.com/office/powerpoint/2010/main" val="250797085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5.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5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emf"/><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5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
            <a:extLst>
              <a:ext uri="{FF2B5EF4-FFF2-40B4-BE49-F238E27FC236}">
                <a16:creationId xmlns:a16="http://schemas.microsoft.com/office/drawing/2014/main" id="{B51B04AF-5D8F-562F-18F1-7CE12B95F78B}"/>
              </a:ext>
            </a:extLst>
          </p:cNvPr>
          <p:cNvPicPr>
            <a:picLocks noChangeAspect="1"/>
          </p:cNvPicPr>
          <p:nvPr/>
        </p:nvPicPr>
        <p:blipFill rotWithShape="1">
          <a:blip r:embed="rId3">
            <a:extLst>
              <a:ext uri="{28A0092B-C50C-407E-A947-70E740481C1C}">
                <a14:useLocalDpi xmlns:a14="http://schemas.microsoft.com/office/drawing/2010/main" val="0"/>
              </a:ext>
            </a:extLst>
          </a:blip>
          <a:srcRect t="14689" b="1136"/>
          <a:stretch/>
        </p:blipFill>
        <p:spPr>
          <a:xfrm flipH="1">
            <a:off x="0" y="1"/>
            <a:ext cx="12192000" cy="6857999"/>
          </a:xfrm>
          <a:custGeom>
            <a:avLst/>
            <a:gdLst>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396272 w 10052050"/>
              <a:gd name="connsiteY3" fmla="*/ 530633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0" fmla="*/ 7256322 w 10052050"/>
              <a:gd name="connsiteY0" fmla="*/ 530633 h 5648325"/>
              <a:gd name="connsiteX1" fmla="*/ 7256322 w 10052050"/>
              <a:gd name="connsiteY1" fmla="*/ 1563777 h 5648325"/>
              <a:gd name="connsiteX2" fmla="*/ 9396272 w 10052050"/>
              <a:gd name="connsiteY2" fmla="*/ 156377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256322 w 10052050"/>
              <a:gd name="connsiteY0" fmla="*/ 530633 h 5648325"/>
              <a:gd name="connsiteX1" fmla="*/ 7256322 w 10052050"/>
              <a:gd name="connsiteY1" fmla="*/ 1563777 h 5648325"/>
              <a:gd name="connsiteX2" fmla="*/ 9529622 w 10052050"/>
              <a:gd name="connsiteY2" fmla="*/ 154472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256322 w 10052050"/>
              <a:gd name="connsiteY0" fmla="*/ 530633 h 5648325"/>
              <a:gd name="connsiteX1" fmla="*/ 7389672 w 10052050"/>
              <a:gd name="connsiteY1" fmla="*/ 1554252 h 5648325"/>
              <a:gd name="connsiteX2" fmla="*/ 9529622 w 10052050"/>
              <a:gd name="connsiteY2" fmla="*/ 1544727 h 5648325"/>
              <a:gd name="connsiteX3" fmla="*/ 9524859 w 10052050"/>
              <a:gd name="connsiteY3" fmla="*/ 530633 h 5648325"/>
              <a:gd name="connsiteX4" fmla="*/ 7256322 w 10052050"/>
              <a:gd name="connsiteY4" fmla="*/ 530633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4727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49489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7389672 w 10052050"/>
              <a:gd name="connsiteY1" fmla="*/ 1554252 h 5648325"/>
              <a:gd name="connsiteX2" fmla="*/ 9529622 w 10052050"/>
              <a:gd name="connsiteY2" fmla="*/ 1563776 h 5648325"/>
              <a:gd name="connsiteX3" fmla="*/ 9524859 w 10052050"/>
              <a:gd name="connsiteY3" fmla="*/ 530633 h 5648325"/>
              <a:gd name="connsiteX4" fmla="*/ 7384910 w 10052050"/>
              <a:gd name="connsiteY4" fmla="*/ 535395 h 5648325"/>
              <a:gd name="connsiteX5" fmla="*/ 0 w 10052050"/>
              <a:gd name="connsiteY5" fmla="*/ 0 h 5648325"/>
              <a:gd name="connsiteX6" fmla="*/ 10052050 w 10052050"/>
              <a:gd name="connsiteY6" fmla="*/ 0 h 5648325"/>
              <a:gd name="connsiteX7" fmla="*/ 10052050 w 10052050"/>
              <a:gd name="connsiteY7" fmla="*/ 5648325 h 5648325"/>
              <a:gd name="connsiteX8" fmla="*/ 0 w 10052050"/>
              <a:gd name="connsiteY8" fmla="*/ 5648325 h 5648325"/>
              <a:gd name="connsiteX9" fmla="*/ 0 w 10052050"/>
              <a:gd name="connsiteY9" fmla="*/ 0 h 5648325"/>
              <a:gd name="connsiteX0" fmla="*/ 7384910 w 10052050"/>
              <a:gd name="connsiteY0" fmla="*/ 535395 h 5648325"/>
              <a:gd name="connsiteX1" fmla="*/ 9529622 w 10052050"/>
              <a:gd name="connsiteY1" fmla="*/ 1563776 h 5648325"/>
              <a:gd name="connsiteX2" fmla="*/ 9524859 w 10052050"/>
              <a:gd name="connsiteY2" fmla="*/ 530633 h 5648325"/>
              <a:gd name="connsiteX3" fmla="*/ 7384910 w 10052050"/>
              <a:gd name="connsiteY3" fmla="*/ 535395 h 5648325"/>
              <a:gd name="connsiteX4" fmla="*/ 0 w 10052050"/>
              <a:gd name="connsiteY4" fmla="*/ 0 h 5648325"/>
              <a:gd name="connsiteX5" fmla="*/ 10052050 w 10052050"/>
              <a:gd name="connsiteY5" fmla="*/ 0 h 5648325"/>
              <a:gd name="connsiteX6" fmla="*/ 10052050 w 10052050"/>
              <a:gd name="connsiteY6" fmla="*/ 5648325 h 5648325"/>
              <a:gd name="connsiteX7" fmla="*/ 0 w 10052050"/>
              <a:gd name="connsiteY7" fmla="*/ 5648325 h 5648325"/>
              <a:gd name="connsiteX8" fmla="*/ 0 w 10052050"/>
              <a:gd name="connsiteY8" fmla="*/ 0 h 5648325"/>
              <a:gd name="connsiteX0" fmla="*/ 7384910 w 10052050"/>
              <a:gd name="connsiteY0" fmla="*/ 535395 h 5648325"/>
              <a:gd name="connsiteX1" fmla="*/ 9524859 w 10052050"/>
              <a:gd name="connsiteY1" fmla="*/ 530633 h 5648325"/>
              <a:gd name="connsiteX2" fmla="*/ 7384910 w 10052050"/>
              <a:gd name="connsiteY2" fmla="*/ 535395 h 5648325"/>
              <a:gd name="connsiteX3" fmla="*/ 0 w 10052050"/>
              <a:gd name="connsiteY3" fmla="*/ 0 h 5648325"/>
              <a:gd name="connsiteX4" fmla="*/ 10052050 w 10052050"/>
              <a:gd name="connsiteY4" fmla="*/ 0 h 5648325"/>
              <a:gd name="connsiteX5" fmla="*/ 10052050 w 10052050"/>
              <a:gd name="connsiteY5" fmla="*/ 5648325 h 5648325"/>
              <a:gd name="connsiteX6" fmla="*/ 0 w 10052050"/>
              <a:gd name="connsiteY6" fmla="*/ 5648325 h 5648325"/>
              <a:gd name="connsiteX7" fmla="*/ 0 w 10052050"/>
              <a:gd name="connsiteY7" fmla="*/ 0 h 5648325"/>
              <a:gd name="connsiteX0" fmla="*/ 0 w 10052050"/>
              <a:gd name="connsiteY0" fmla="*/ 0 h 5648325"/>
              <a:gd name="connsiteX1" fmla="*/ 10052050 w 10052050"/>
              <a:gd name="connsiteY1" fmla="*/ 0 h 5648325"/>
              <a:gd name="connsiteX2" fmla="*/ 10052050 w 10052050"/>
              <a:gd name="connsiteY2" fmla="*/ 5648325 h 5648325"/>
              <a:gd name="connsiteX3" fmla="*/ 0 w 10052050"/>
              <a:gd name="connsiteY3" fmla="*/ 5648325 h 5648325"/>
              <a:gd name="connsiteX4" fmla="*/ 0 w 10052050"/>
              <a:gd name="connsiteY4" fmla="*/ 0 h 5648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2050" h="5648325">
                <a:moveTo>
                  <a:pt x="0" y="0"/>
                </a:moveTo>
                <a:lnTo>
                  <a:pt x="10052050" y="0"/>
                </a:lnTo>
                <a:lnTo>
                  <a:pt x="10052050" y="5648325"/>
                </a:lnTo>
                <a:lnTo>
                  <a:pt x="0" y="5648325"/>
                </a:lnTo>
                <a:lnTo>
                  <a:pt x="0" y="0"/>
                </a:lnTo>
                <a:close/>
              </a:path>
            </a:pathLst>
          </a:custGeom>
          <a:noFill/>
        </p:spPr>
      </p:pic>
      <p:sp>
        <p:nvSpPr>
          <p:cNvPr id="6" name="Rectangle 5">
            <a:extLst>
              <a:ext uri="{FF2B5EF4-FFF2-40B4-BE49-F238E27FC236}">
                <a16:creationId xmlns:a16="http://schemas.microsoft.com/office/drawing/2014/main" id="{5EE922C0-69F0-0AE4-0FA8-73C698338345}"/>
              </a:ext>
            </a:extLst>
          </p:cNvPr>
          <p:cNvSpPr/>
          <p:nvPr/>
        </p:nvSpPr>
        <p:spPr>
          <a:xfrm>
            <a:off x="-2" y="0"/>
            <a:ext cx="8085763" cy="6858000"/>
          </a:xfrm>
          <a:prstGeom prst="rect">
            <a:avLst/>
          </a:prstGeom>
          <a:gradFill flip="none" rotWithShape="1">
            <a:gsLst>
              <a:gs pos="56000">
                <a:srgbClr val="000000">
                  <a:alpha val="75000"/>
                </a:srgbClr>
              </a:gs>
              <a:gs pos="0">
                <a:srgbClr val="000000">
                  <a:alpha val="99000"/>
                </a:srgbClr>
              </a:gs>
              <a:gs pos="100000">
                <a:srgbClr val="000000">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 Placeholder 36">
            <a:extLst>
              <a:ext uri="{FF2B5EF4-FFF2-40B4-BE49-F238E27FC236}">
                <a16:creationId xmlns:a16="http://schemas.microsoft.com/office/drawing/2014/main" id="{67723864-F671-DF5C-4EBB-AA0D4C549CBC}"/>
              </a:ext>
            </a:extLst>
          </p:cNvPr>
          <p:cNvSpPr>
            <a:spLocks noGrp="1"/>
          </p:cNvSpPr>
          <p:nvPr>
            <p:ph type="body" sz="quarter" idx="10"/>
          </p:nvPr>
        </p:nvSpPr>
        <p:spPr>
          <a:xfrm>
            <a:off x="578547" y="2198325"/>
            <a:ext cx="4944576" cy="1469758"/>
          </a:xfrm>
        </p:spPr>
        <p:txBody>
          <a:bodyPr rot="0" spcFirstLastPara="0" vertOverflow="overflow" horzOverflow="overflow" vert="horz" lIns="0" tIns="27724" rIns="55449" bIns="27724" numCol="1" spcCol="0" rtlCol="0" fromWordArt="0" anchorCtr="0" forceAA="0" compatLnSpc="1">
            <a:prstTxWarp prst="textNoShape">
              <a:avLst/>
            </a:prstTxWarp>
            <a:normAutofit/>
          </a:bodyPr>
          <a:lstStyle/>
          <a:p>
            <a:pPr defTabSz="554492">
              <a:spcAft>
                <a:spcPts val="600"/>
              </a:spcAft>
              <a:defRPr/>
            </a:pPr>
            <a:r>
              <a:rPr lang="en-GB" sz="6000" b="1" i="0" spc="-85" dirty="0">
                <a:latin typeface="Poppins"/>
                <a:ea typeface="+mj-ea"/>
                <a:cs typeface="Poppins"/>
              </a:rPr>
              <a:t>Pensions</a:t>
            </a:r>
          </a:p>
        </p:txBody>
      </p:sp>
      <p:sp>
        <p:nvSpPr>
          <p:cNvPr id="2" name="Text Placeholder 37">
            <a:extLst>
              <a:ext uri="{FF2B5EF4-FFF2-40B4-BE49-F238E27FC236}">
                <a16:creationId xmlns:a16="http://schemas.microsoft.com/office/drawing/2014/main" id="{8F9AB6B0-D25D-4342-0FA0-A36A65A83042}"/>
              </a:ext>
            </a:extLst>
          </p:cNvPr>
          <p:cNvSpPr txBox="1">
            <a:spLocks/>
          </p:cNvSpPr>
          <p:nvPr/>
        </p:nvSpPr>
        <p:spPr>
          <a:xfrm>
            <a:off x="578548" y="3650487"/>
            <a:ext cx="4688490" cy="755463"/>
          </a:xfrm>
          <a:prstGeom prst="rect">
            <a:avLst/>
          </a:prstGeom>
        </p:spPr>
        <p:txBody>
          <a:bodyPr vert="horz" wrap="square" lIns="0" tIns="16510" rIns="0" bIns="0" rtlCol="0">
            <a:noAutofit/>
          </a:bodyPr>
          <a:lstStyle>
            <a:lvl1pPr marL="0">
              <a:defRPr lang="en-GB" sz="5307" b="1" i="0" spc="-85" dirty="0">
                <a:solidFill>
                  <a:srgbClr val="282828"/>
                </a:solidFill>
                <a:latin typeface="Poppins"/>
                <a:ea typeface="+mj-ea"/>
                <a:cs typeface="Poppin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marL="7702" marR="0" indent="0" defTabSz="914400" eaLnBrk="1" fontAlgn="auto" latinLnBrk="0" hangingPunct="1">
              <a:spcBef>
                <a:spcPts val="79"/>
              </a:spcBef>
              <a:spcAft>
                <a:spcPts val="0"/>
              </a:spcAft>
              <a:buClrTx/>
              <a:buSzTx/>
              <a:buFontTx/>
              <a:buNone/>
              <a:tabLst/>
              <a:defRPr/>
            </a:pPr>
            <a:endParaRPr kumimoji="0" lang="en-GB" sz="2900" u="none" strike="noStrike" kern="0" cap="none" normalizeH="0" baseline="0" noProof="0" dirty="0">
              <a:ln>
                <a:noFill/>
              </a:ln>
              <a:solidFill>
                <a:schemeClr val="bg1"/>
              </a:solidFill>
              <a:effectLst/>
              <a:uLnTx/>
              <a:uFillTx/>
            </a:endParaRPr>
          </a:p>
        </p:txBody>
      </p:sp>
      <p:sp>
        <p:nvSpPr>
          <p:cNvPr id="3" name="Slide Number Placeholder 2">
            <a:extLst>
              <a:ext uri="{FF2B5EF4-FFF2-40B4-BE49-F238E27FC236}">
                <a16:creationId xmlns:a16="http://schemas.microsoft.com/office/drawing/2014/main" id="{50A4DD69-DC84-5CF0-C81D-0369BB933C5E}"/>
              </a:ext>
            </a:extLst>
          </p:cNvPr>
          <p:cNvSpPr>
            <a:spLocks noGrp="1"/>
          </p:cNvSpPr>
          <p:nvPr>
            <p:ph type="sldNum" sz="quarter" idx="4"/>
          </p:nvPr>
        </p:nvSpPr>
        <p:spPr>
          <a:xfrm>
            <a:off x="9053270" y="6432504"/>
            <a:ext cx="2804160" cy="130645"/>
          </a:xfrm>
        </p:spPr>
        <p:txBody>
          <a:bodyPr wrap="square" lIns="0" tIns="0" rIns="0" bIns="0">
            <a:normAutofit/>
          </a:bodyPr>
          <a:lstStyle/>
          <a:p>
            <a:pPr>
              <a:spcAft>
                <a:spcPts val="600"/>
              </a:spcAft>
            </a:pPr>
            <a:fld id="{B6F15528-21DE-4FAA-801E-634DDDAF4B2B}" type="slidenum">
              <a:rPr lang="en-GB"/>
              <a:pPr>
                <a:spcAft>
                  <a:spcPts val="600"/>
                </a:spcAft>
              </a:pPr>
              <a:t>1</a:t>
            </a:fld>
            <a:endParaRPr lang="en-GB" dirty="0"/>
          </a:p>
        </p:txBody>
      </p:sp>
    </p:spTree>
    <p:extLst>
      <p:ext uri="{BB962C8B-B14F-4D97-AF65-F5344CB8AC3E}">
        <p14:creationId xmlns:p14="http://schemas.microsoft.com/office/powerpoint/2010/main" val="23431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33827B-CE07-DBE9-B582-589769604C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74577" y="321688"/>
            <a:ext cx="1297748" cy="657762"/>
          </a:xfrm>
          <a:prstGeom prst="rect">
            <a:avLst/>
          </a:prstGeom>
        </p:spPr>
      </p:pic>
      <p:sp>
        <p:nvSpPr>
          <p:cNvPr id="17" name="Text Placeholder 23">
            <a:extLst>
              <a:ext uri="{FF2B5EF4-FFF2-40B4-BE49-F238E27FC236}">
                <a16:creationId xmlns:a16="http://schemas.microsoft.com/office/drawing/2014/main" id="{A38A26D3-0722-6625-31B5-1B97D1FAAC5E}"/>
              </a:ext>
            </a:extLst>
          </p:cNvPr>
          <p:cNvSpPr txBox="1">
            <a:spLocks/>
          </p:cNvSpPr>
          <p:nvPr/>
        </p:nvSpPr>
        <p:spPr>
          <a:xfrm>
            <a:off x="186347" y="301879"/>
            <a:ext cx="3209996" cy="3144009"/>
          </a:xfrm>
          <a:prstGeom prst="rect">
            <a:avLst/>
          </a:prstGeom>
        </p:spPr>
        <p:txBody>
          <a:bodyPr lIns="0"/>
          <a:lstStyle>
            <a:lvl1pPr marL="0">
              <a:lnSpc>
                <a:spcPts val="9400"/>
              </a:lnSpc>
              <a:defRPr lang="en-GB" sz="7200" b="1" i="0" spc="-140"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pPr>
            <a:r>
              <a:rPr lang="en-GB" sz="5200" dirty="0"/>
              <a:t>Defined Benefit Schemes</a:t>
            </a:r>
          </a:p>
        </p:txBody>
      </p:sp>
      <p:sp>
        <p:nvSpPr>
          <p:cNvPr id="11" name="Text Placeholder 15">
            <a:extLst>
              <a:ext uri="{FF2B5EF4-FFF2-40B4-BE49-F238E27FC236}">
                <a16:creationId xmlns:a16="http://schemas.microsoft.com/office/drawing/2014/main" id="{A1DD67E4-A56A-27B9-FC02-A04A86EA3EA7}"/>
              </a:ext>
            </a:extLst>
          </p:cNvPr>
          <p:cNvSpPr txBox="1">
            <a:spLocks/>
          </p:cNvSpPr>
          <p:nvPr/>
        </p:nvSpPr>
        <p:spPr>
          <a:xfrm>
            <a:off x="3636732" y="1337853"/>
            <a:ext cx="6649794" cy="1814205"/>
          </a:xfrm>
          <a:prstGeom prst="rect">
            <a:avLst/>
          </a:prstGeom>
        </p:spPr>
        <p:txBody>
          <a:bodyPr>
            <a:normAutofit/>
          </a:bodyPr>
          <a:lst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pPr marL="285750" indent="-285750">
              <a:buFont typeface="Arial" panose="020B0604020202020204" pitchFamily="34" charset="0"/>
              <a:buChar char="•"/>
            </a:pPr>
            <a:endParaRPr lang="en-GB" b="1" dirty="0">
              <a:latin typeface="Poppins" panose="00000500000000000000" pitchFamily="2" charset="0"/>
              <a:cs typeface="Poppins" panose="00000500000000000000" pitchFamily="2" charset="0"/>
            </a:endParaRPr>
          </a:p>
          <a:p>
            <a:r>
              <a:rPr lang="en-GB" b="1" dirty="0">
                <a:latin typeface="Poppins" panose="00000500000000000000" pitchFamily="2" charset="0"/>
                <a:cs typeface="Poppins" panose="00000500000000000000" pitchFamily="2" charset="0"/>
              </a:rPr>
              <a:t>Modeller on Pension Reward Site under Useful Links </a:t>
            </a:r>
          </a:p>
          <a:p>
            <a:endParaRPr lang="en-GB" b="1" dirty="0">
              <a:latin typeface="Poppins" panose="00000500000000000000" pitchFamily="2" charset="0"/>
              <a:cs typeface="Poppins" panose="00000500000000000000" pitchFamily="2" charset="0"/>
            </a:endParaRPr>
          </a:p>
          <a:p>
            <a:endParaRPr lang="en-GB" b="1" dirty="0">
              <a:latin typeface="Poppins" panose="00000500000000000000" pitchFamily="2" charset="0"/>
              <a:cs typeface="Poppins" panose="00000500000000000000" pitchFamily="2" charset="0"/>
            </a:endParaRPr>
          </a:p>
          <a:p>
            <a:endParaRPr lang="en-GB" b="1" dirty="0">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47151950-BD77-AAD7-B1AA-BAA9DAAA3397}"/>
              </a:ext>
            </a:extLst>
          </p:cNvPr>
          <p:cNvPicPr>
            <a:picLocks noChangeAspect="1"/>
          </p:cNvPicPr>
          <p:nvPr/>
        </p:nvPicPr>
        <p:blipFill>
          <a:blip r:embed="rId4"/>
          <a:stretch>
            <a:fillRect/>
          </a:stretch>
        </p:blipFill>
        <p:spPr>
          <a:xfrm>
            <a:off x="3521279" y="2504112"/>
            <a:ext cx="2828832" cy="2014780"/>
          </a:xfrm>
          <a:prstGeom prst="rect">
            <a:avLst/>
          </a:prstGeom>
        </p:spPr>
      </p:pic>
      <p:pic>
        <p:nvPicPr>
          <p:cNvPr id="6" name="Picture 5">
            <a:extLst>
              <a:ext uri="{FF2B5EF4-FFF2-40B4-BE49-F238E27FC236}">
                <a16:creationId xmlns:a16="http://schemas.microsoft.com/office/drawing/2014/main" id="{DE2380E5-311D-CA46-33B8-66109306E96C}"/>
              </a:ext>
            </a:extLst>
          </p:cNvPr>
          <p:cNvPicPr>
            <a:picLocks noChangeAspect="1"/>
          </p:cNvPicPr>
          <p:nvPr/>
        </p:nvPicPr>
        <p:blipFill>
          <a:blip r:embed="rId5"/>
          <a:stretch>
            <a:fillRect/>
          </a:stretch>
        </p:blipFill>
        <p:spPr>
          <a:xfrm>
            <a:off x="7079492" y="2533905"/>
            <a:ext cx="2846392" cy="2014780"/>
          </a:xfrm>
          <a:prstGeom prst="rect">
            <a:avLst/>
          </a:prstGeom>
        </p:spPr>
      </p:pic>
      <p:pic>
        <p:nvPicPr>
          <p:cNvPr id="7" name="Picture 6">
            <a:extLst>
              <a:ext uri="{FF2B5EF4-FFF2-40B4-BE49-F238E27FC236}">
                <a16:creationId xmlns:a16="http://schemas.microsoft.com/office/drawing/2014/main" id="{C7AF7EDE-6B99-8B56-11E2-66ED13CB3C9F}"/>
              </a:ext>
            </a:extLst>
          </p:cNvPr>
          <p:cNvPicPr>
            <a:picLocks noChangeAspect="1"/>
          </p:cNvPicPr>
          <p:nvPr/>
        </p:nvPicPr>
        <p:blipFill>
          <a:blip r:embed="rId6"/>
          <a:stretch>
            <a:fillRect/>
          </a:stretch>
        </p:blipFill>
        <p:spPr>
          <a:xfrm>
            <a:off x="8213108" y="4778048"/>
            <a:ext cx="3425552" cy="1814204"/>
          </a:xfrm>
          <a:prstGeom prst="rect">
            <a:avLst/>
          </a:prstGeom>
        </p:spPr>
      </p:pic>
      <p:sp>
        <p:nvSpPr>
          <p:cNvPr id="8" name="TextBox 7">
            <a:extLst>
              <a:ext uri="{FF2B5EF4-FFF2-40B4-BE49-F238E27FC236}">
                <a16:creationId xmlns:a16="http://schemas.microsoft.com/office/drawing/2014/main" id="{34E5C6BB-FB71-4692-BD63-313DDFF997C6}"/>
              </a:ext>
            </a:extLst>
          </p:cNvPr>
          <p:cNvSpPr txBox="1"/>
          <p:nvPr/>
        </p:nvSpPr>
        <p:spPr>
          <a:xfrm>
            <a:off x="3212757" y="4778048"/>
            <a:ext cx="4843848" cy="1477328"/>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Scheme Benefit comparisons on both the reward site under the pensionable pay cap support and the external website document library</a:t>
            </a:r>
          </a:p>
          <a:p>
            <a:endParaRPr lang="en-GB" dirty="0"/>
          </a:p>
        </p:txBody>
      </p:sp>
    </p:spTree>
    <p:extLst>
      <p:ext uri="{BB962C8B-B14F-4D97-AF65-F5344CB8AC3E}">
        <p14:creationId xmlns:p14="http://schemas.microsoft.com/office/powerpoint/2010/main" val="402789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33827B-CE07-DBE9-B582-589769604C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74577" y="321688"/>
            <a:ext cx="1297748" cy="657762"/>
          </a:xfrm>
          <a:prstGeom prst="rect">
            <a:avLst/>
          </a:prstGeom>
        </p:spPr>
      </p:pic>
      <p:sp>
        <p:nvSpPr>
          <p:cNvPr id="17" name="Text Placeholder 23">
            <a:extLst>
              <a:ext uri="{FF2B5EF4-FFF2-40B4-BE49-F238E27FC236}">
                <a16:creationId xmlns:a16="http://schemas.microsoft.com/office/drawing/2014/main" id="{A38A26D3-0722-6625-31B5-1B97D1FAAC5E}"/>
              </a:ext>
            </a:extLst>
          </p:cNvPr>
          <p:cNvSpPr txBox="1">
            <a:spLocks/>
          </p:cNvSpPr>
          <p:nvPr/>
        </p:nvSpPr>
        <p:spPr>
          <a:xfrm>
            <a:off x="212473" y="284990"/>
            <a:ext cx="2381437" cy="3144009"/>
          </a:xfrm>
          <a:prstGeom prst="rect">
            <a:avLst/>
          </a:prstGeom>
        </p:spPr>
        <p:txBody>
          <a:bodyPr lIns="0"/>
          <a:lstStyle>
            <a:lvl1pPr marL="0">
              <a:lnSpc>
                <a:spcPts val="9400"/>
              </a:lnSpc>
              <a:defRPr lang="en-GB" sz="7200" b="1" i="0" spc="-140"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13" rtl="0" eaLnBrk="1" fontAlgn="auto" latinLnBrk="0" hangingPunct="1">
              <a:lnSpc>
                <a:spcPct val="90000"/>
              </a:lnSpc>
              <a:spcBef>
                <a:spcPts val="0"/>
              </a:spcBef>
              <a:spcAft>
                <a:spcPts val="0"/>
              </a:spcAft>
              <a:buClrTx/>
              <a:buSzTx/>
              <a:buFontTx/>
              <a:buNone/>
              <a:tabLst/>
              <a:defRPr/>
            </a:pPr>
            <a:r>
              <a:rPr kumimoji="0" lang="en-US" sz="5200" b="1" i="0" u="none" strike="noStrike" kern="1200" cap="none" spc="-140" normalizeH="0" baseline="0" noProof="0" dirty="0">
                <a:ln>
                  <a:noFill/>
                </a:ln>
                <a:gradFill flip="none" rotWithShape="1">
                  <a:gsLst>
                    <a:gs pos="0">
                      <a:srgbClr val="00863B"/>
                    </a:gs>
                    <a:gs pos="7000">
                      <a:srgbClr val="07893A"/>
                    </a:gs>
                    <a:gs pos="100000">
                      <a:srgbClr val="BCCF00"/>
                    </a:gs>
                  </a:gsLst>
                  <a:lin ang="0" scaled="1"/>
                  <a:tileRect/>
                </a:gradFill>
                <a:effectLst/>
                <a:uLnTx/>
                <a:uFillTx/>
                <a:latin typeface="Poppins"/>
                <a:ea typeface="+mj-ea"/>
                <a:cs typeface="Poppins"/>
              </a:rPr>
              <a:t>Where to find out more?</a:t>
            </a:r>
          </a:p>
        </p:txBody>
      </p:sp>
      <p:sp>
        <p:nvSpPr>
          <p:cNvPr id="28" name="Text Placeholder 7">
            <a:extLst>
              <a:ext uri="{FF2B5EF4-FFF2-40B4-BE49-F238E27FC236}">
                <a16:creationId xmlns:a16="http://schemas.microsoft.com/office/drawing/2014/main" id="{DB7834D1-C46D-23E4-DE1D-323F16B3F905}"/>
              </a:ext>
            </a:extLst>
          </p:cNvPr>
          <p:cNvSpPr txBox="1">
            <a:spLocks/>
          </p:cNvSpPr>
          <p:nvPr/>
        </p:nvSpPr>
        <p:spPr>
          <a:xfrm>
            <a:off x="7186885" y="3421851"/>
            <a:ext cx="3161550" cy="338298"/>
          </a:xfrm>
          <a:prstGeom prst="rect">
            <a:avLst/>
          </a:prstGeom>
        </p:spPr>
        <p:txBody>
          <a:bodyPr/>
          <a:lst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pPr algn="ctr"/>
            <a:r>
              <a:rPr lang="en-GB" sz="1334" b="1" dirty="0">
                <a:latin typeface="Poppins" panose="00000500000000000000" pitchFamily="2" charset="0"/>
                <a:cs typeface="Poppins" panose="00000500000000000000" pitchFamily="2" charset="0"/>
              </a:rPr>
              <a:t>lloydsbankinggroupensions.com</a:t>
            </a:r>
          </a:p>
        </p:txBody>
      </p:sp>
      <p:sp>
        <p:nvSpPr>
          <p:cNvPr id="29" name="Text Placeholder 1">
            <a:extLst>
              <a:ext uri="{FF2B5EF4-FFF2-40B4-BE49-F238E27FC236}">
                <a16:creationId xmlns:a16="http://schemas.microsoft.com/office/drawing/2014/main" id="{3EF33198-1BB1-32D7-9CFC-6258D0C774F0}"/>
              </a:ext>
            </a:extLst>
          </p:cNvPr>
          <p:cNvSpPr txBox="1">
            <a:spLocks/>
          </p:cNvSpPr>
          <p:nvPr/>
        </p:nvSpPr>
        <p:spPr>
          <a:xfrm>
            <a:off x="7153839" y="578788"/>
            <a:ext cx="3227642" cy="338298"/>
          </a:xfrm>
          <a:prstGeom prst="rect">
            <a:avLst/>
          </a:prstGeom>
          <a:noFill/>
          <a:ln>
            <a:noFill/>
            <a:prstDash/>
          </a:ln>
          <a:effectLst/>
        </p:spPr>
        <p:txBody>
          <a:bodyPr rot="0" spcFirstLastPara="0" vertOverflow="overflow" horzOverflow="overflow" vert="horz" wrap="square" lIns="0" tIns="27724" rIns="55449" bIns="27724" numCol="1" spcCol="0" rtlCol="0" fromWordArt="0" anchor="t" anchorCtr="0" forceAA="0" compatLnSpc="1">
            <a:prstTxWarp prst="textNoShape">
              <a:avLst/>
            </a:prstTxWarp>
            <a:noAutofit/>
          </a:bodyPr>
          <a:lstStyle>
            <a:lvl1pPr>
              <a:defRPr>
                <a:latin typeface="+mj-lt"/>
                <a:ea typeface="+mj-ea"/>
                <a:cs typeface="+mj-cs"/>
              </a:defRPr>
            </a:lvl1pPr>
          </a:lstStyle>
          <a:p>
            <a:pPr algn="ctr" defTabSz="554492">
              <a:lnSpc>
                <a:spcPct val="90000"/>
              </a:lnSpc>
              <a:defRPr/>
            </a:pPr>
            <a:r>
              <a:rPr lang="en-GB" sz="2000" b="1" kern="0" spc="-85" dirty="0">
                <a:gradFill flip="none" rotWithShape="1">
                  <a:gsLst>
                    <a:gs pos="0">
                      <a:srgbClr val="007C43"/>
                    </a:gs>
                    <a:gs pos="70000">
                      <a:srgbClr val="68A445"/>
                    </a:gs>
                  </a:gsLst>
                  <a:lin ang="0" scaled="1"/>
                  <a:tileRect/>
                </a:gradFill>
                <a:latin typeface="Poppins"/>
                <a:cs typeface="Poppins"/>
              </a:rPr>
              <a:t>Group Pensions website</a:t>
            </a:r>
          </a:p>
        </p:txBody>
      </p:sp>
      <p:pic>
        <p:nvPicPr>
          <p:cNvPr id="30" name="Picture 29" descr="A picture containing text, electronics, computer, computer&#10;&#10;Description automatically generated">
            <a:extLst>
              <a:ext uri="{FF2B5EF4-FFF2-40B4-BE49-F238E27FC236}">
                <a16:creationId xmlns:a16="http://schemas.microsoft.com/office/drawing/2014/main" id="{AE0751B6-CFE7-A51E-06AF-9C264FBE0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3632" y="1255384"/>
            <a:ext cx="3175871" cy="2079342"/>
          </a:xfrm>
          <a:prstGeom prst="rect">
            <a:avLst/>
          </a:prstGeom>
        </p:spPr>
      </p:pic>
      <p:sp>
        <p:nvSpPr>
          <p:cNvPr id="31" name="Text Placeholder 7">
            <a:extLst>
              <a:ext uri="{FF2B5EF4-FFF2-40B4-BE49-F238E27FC236}">
                <a16:creationId xmlns:a16="http://schemas.microsoft.com/office/drawing/2014/main" id="{23FF2190-86D1-193A-B2EB-B0E655F10685}"/>
              </a:ext>
            </a:extLst>
          </p:cNvPr>
          <p:cNvSpPr txBox="1">
            <a:spLocks/>
          </p:cNvSpPr>
          <p:nvPr/>
        </p:nvSpPr>
        <p:spPr>
          <a:xfrm>
            <a:off x="6787433" y="824541"/>
            <a:ext cx="3771105" cy="338298"/>
          </a:xfrm>
          <a:prstGeom prst="rect">
            <a:avLst/>
          </a:prstGeom>
        </p:spPr>
        <p:txBody>
          <a:bodyPr/>
          <a:lst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pPr algn="ctr"/>
            <a:r>
              <a:rPr lang="en-GB" sz="1334" b="1" dirty="0">
                <a:latin typeface="Poppins" panose="00000500000000000000" pitchFamily="2" charset="0"/>
                <a:cs typeface="Poppins" panose="00000500000000000000" pitchFamily="2" charset="0"/>
              </a:rPr>
              <a:t>Your home for scheme information accessible via single sign on</a:t>
            </a:r>
          </a:p>
        </p:txBody>
      </p:sp>
      <p:grpSp>
        <p:nvGrpSpPr>
          <p:cNvPr id="4" name="Group 3">
            <a:extLst>
              <a:ext uri="{FF2B5EF4-FFF2-40B4-BE49-F238E27FC236}">
                <a16:creationId xmlns:a16="http://schemas.microsoft.com/office/drawing/2014/main" id="{6414B310-AA9B-9326-803E-CEE5BEDF8AD3}"/>
              </a:ext>
            </a:extLst>
          </p:cNvPr>
          <p:cNvGrpSpPr/>
          <p:nvPr/>
        </p:nvGrpSpPr>
        <p:grpSpPr>
          <a:xfrm>
            <a:off x="3262255" y="1255384"/>
            <a:ext cx="3175871" cy="2079342"/>
            <a:chOff x="5648642" y="4109058"/>
            <a:chExt cx="3175871" cy="2079342"/>
          </a:xfrm>
        </p:grpSpPr>
        <p:pic>
          <p:nvPicPr>
            <p:cNvPr id="35" name="Picture 34" descr="A picture containing text, electronics, computer, computer&#10;&#10;Description automatically generated">
              <a:extLst>
                <a:ext uri="{FF2B5EF4-FFF2-40B4-BE49-F238E27FC236}">
                  <a16:creationId xmlns:a16="http://schemas.microsoft.com/office/drawing/2014/main" id="{CB65F5DE-D153-76B2-7EA3-DE073CF74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642" y="4109058"/>
              <a:ext cx="3175871" cy="2079342"/>
            </a:xfrm>
            <a:prstGeom prst="rect">
              <a:avLst/>
            </a:prstGeom>
          </p:spPr>
        </p:pic>
        <p:sp>
          <p:nvSpPr>
            <p:cNvPr id="3" name="Rectangle 2">
              <a:extLst>
                <a:ext uri="{FF2B5EF4-FFF2-40B4-BE49-F238E27FC236}">
                  <a16:creationId xmlns:a16="http://schemas.microsoft.com/office/drawing/2014/main" id="{BD2393A6-3109-F236-20C7-6B2302521741}"/>
                </a:ext>
              </a:extLst>
            </p:cNvPr>
            <p:cNvSpPr/>
            <p:nvPr/>
          </p:nvSpPr>
          <p:spPr>
            <a:xfrm>
              <a:off x="6037068" y="4247002"/>
              <a:ext cx="2390836" cy="14016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a:extLst>
                <a:ext uri="{FF2B5EF4-FFF2-40B4-BE49-F238E27FC236}">
                  <a16:creationId xmlns:a16="http://schemas.microsoft.com/office/drawing/2014/main" id="{ABCDBAC3-BD40-2D1D-C9DC-CC5CEA23B41C}"/>
                </a:ext>
              </a:extLst>
            </p:cNvPr>
            <p:cNvPicPr>
              <a:picLocks noChangeAspect="1"/>
            </p:cNvPicPr>
            <p:nvPr/>
          </p:nvPicPr>
          <p:blipFill>
            <a:blip r:embed="rId5"/>
            <a:stretch>
              <a:fillRect/>
            </a:stretch>
          </p:blipFill>
          <p:spPr>
            <a:xfrm>
              <a:off x="6048085" y="4262789"/>
              <a:ext cx="2379820" cy="1283250"/>
            </a:xfrm>
            <a:prstGeom prst="rect">
              <a:avLst/>
            </a:prstGeom>
          </p:spPr>
        </p:pic>
      </p:grpSp>
      <p:sp>
        <p:nvSpPr>
          <p:cNvPr id="5" name="Text Placeholder 7">
            <a:extLst>
              <a:ext uri="{FF2B5EF4-FFF2-40B4-BE49-F238E27FC236}">
                <a16:creationId xmlns:a16="http://schemas.microsoft.com/office/drawing/2014/main" id="{16DF750F-FEB7-5CE0-7689-3A75338E4C96}"/>
              </a:ext>
            </a:extLst>
          </p:cNvPr>
          <p:cNvSpPr txBox="1">
            <a:spLocks/>
          </p:cNvSpPr>
          <p:nvPr/>
        </p:nvSpPr>
        <p:spPr>
          <a:xfrm>
            <a:off x="3328347" y="3421851"/>
            <a:ext cx="3161550" cy="338298"/>
          </a:xfrm>
          <a:prstGeom prst="rect">
            <a:avLst/>
          </a:prstGeom>
        </p:spPr>
        <p:txBody>
          <a:bodyPr/>
          <a:lst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pPr algn="ctr"/>
            <a:r>
              <a:rPr lang="en-GB" sz="1334" b="1" dirty="0">
                <a:latin typeface="Poppins" panose="00000500000000000000" pitchFamily="2" charset="0"/>
                <a:cs typeface="Poppins" panose="00000500000000000000" pitchFamily="2" charset="0"/>
              </a:rPr>
              <a:t>Life@LBG &gt; Reward &gt; Pensions</a:t>
            </a:r>
          </a:p>
        </p:txBody>
      </p:sp>
      <p:sp>
        <p:nvSpPr>
          <p:cNvPr id="6" name="Text Placeholder 1">
            <a:extLst>
              <a:ext uri="{FF2B5EF4-FFF2-40B4-BE49-F238E27FC236}">
                <a16:creationId xmlns:a16="http://schemas.microsoft.com/office/drawing/2014/main" id="{6BFEE869-CAD2-DAA7-81D9-11FDD505DE9B}"/>
              </a:ext>
            </a:extLst>
          </p:cNvPr>
          <p:cNvSpPr txBox="1">
            <a:spLocks/>
          </p:cNvSpPr>
          <p:nvPr/>
        </p:nvSpPr>
        <p:spPr>
          <a:xfrm>
            <a:off x="3262256" y="578788"/>
            <a:ext cx="3227642" cy="338298"/>
          </a:xfrm>
          <a:prstGeom prst="rect">
            <a:avLst/>
          </a:prstGeom>
          <a:noFill/>
          <a:ln>
            <a:noFill/>
            <a:prstDash/>
          </a:ln>
          <a:effectLst/>
        </p:spPr>
        <p:txBody>
          <a:bodyPr rot="0" spcFirstLastPara="0" vertOverflow="overflow" horzOverflow="overflow" vert="horz" wrap="square" lIns="0" tIns="27724" rIns="55449" bIns="27724" numCol="1" spcCol="0" rtlCol="0" fromWordArt="0" anchor="t" anchorCtr="0" forceAA="0" compatLnSpc="1">
            <a:prstTxWarp prst="textNoShape">
              <a:avLst/>
            </a:prstTxWarp>
            <a:noAutofit/>
          </a:bodyPr>
          <a:lstStyle>
            <a:lvl1pPr>
              <a:defRPr>
                <a:latin typeface="+mj-lt"/>
                <a:ea typeface="+mj-ea"/>
                <a:cs typeface="+mj-cs"/>
              </a:defRPr>
            </a:lvl1pPr>
          </a:lstStyle>
          <a:p>
            <a:pPr algn="ctr" defTabSz="554492">
              <a:lnSpc>
                <a:spcPct val="90000"/>
              </a:lnSpc>
              <a:defRPr/>
            </a:pPr>
            <a:r>
              <a:rPr lang="en-GB" sz="2000" b="1" kern="0" spc="-85" dirty="0">
                <a:gradFill flip="none" rotWithShape="1">
                  <a:gsLst>
                    <a:gs pos="0">
                      <a:srgbClr val="007C43"/>
                    </a:gs>
                    <a:gs pos="70000">
                      <a:srgbClr val="68A445"/>
                    </a:gs>
                  </a:gsLst>
                  <a:lin ang="0" scaled="1"/>
                  <a:tileRect/>
                </a:gradFill>
                <a:latin typeface="Poppins"/>
                <a:cs typeface="Poppins"/>
              </a:rPr>
              <a:t>Pensions SharePoint</a:t>
            </a:r>
          </a:p>
        </p:txBody>
      </p:sp>
      <p:sp>
        <p:nvSpPr>
          <p:cNvPr id="7" name="Text Placeholder 7">
            <a:extLst>
              <a:ext uri="{FF2B5EF4-FFF2-40B4-BE49-F238E27FC236}">
                <a16:creationId xmlns:a16="http://schemas.microsoft.com/office/drawing/2014/main" id="{A1D67A8A-A444-39A8-A046-5A871BC880A1}"/>
              </a:ext>
            </a:extLst>
          </p:cNvPr>
          <p:cNvSpPr txBox="1">
            <a:spLocks/>
          </p:cNvSpPr>
          <p:nvPr/>
        </p:nvSpPr>
        <p:spPr>
          <a:xfrm>
            <a:off x="3262255" y="917086"/>
            <a:ext cx="3175871" cy="338298"/>
          </a:xfrm>
          <a:prstGeom prst="rect">
            <a:avLst/>
          </a:prstGeom>
        </p:spPr>
        <p:txBody>
          <a:bodyPr/>
          <a:lst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pPr algn="ctr"/>
            <a:r>
              <a:rPr lang="en-GB" sz="1334" b="1" dirty="0">
                <a:latin typeface="Poppins" panose="00000500000000000000" pitchFamily="2" charset="0"/>
                <a:cs typeface="Poppins" panose="00000500000000000000" pitchFamily="2" charset="0"/>
              </a:rPr>
              <a:t>Helping you navigate pensions</a:t>
            </a:r>
          </a:p>
        </p:txBody>
      </p:sp>
      <p:sp>
        <p:nvSpPr>
          <p:cNvPr id="9" name="Text Placeholder 1">
            <a:extLst>
              <a:ext uri="{FF2B5EF4-FFF2-40B4-BE49-F238E27FC236}">
                <a16:creationId xmlns:a16="http://schemas.microsoft.com/office/drawing/2014/main" id="{5B003C7C-92E0-9AA4-B293-3D056C4CB9A1}"/>
              </a:ext>
            </a:extLst>
          </p:cNvPr>
          <p:cNvSpPr txBox="1">
            <a:spLocks/>
          </p:cNvSpPr>
          <p:nvPr/>
        </p:nvSpPr>
        <p:spPr>
          <a:xfrm>
            <a:off x="3328349" y="4331717"/>
            <a:ext cx="3227642" cy="338298"/>
          </a:xfrm>
          <a:prstGeom prst="rect">
            <a:avLst/>
          </a:prstGeom>
          <a:noFill/>
          <a:ln>
            <a:noFill/>
            <a:prstDash/>
          </a:ln>
          <a:effectLst/>
        </p:spPr>
        <p:txBody>
          <a:bodyPr rot="0" spcFirstLastPara="0" vertOverflow="overflow" horzOverflow="overflow" vert="horz" wrap="square" lIns="0" tIns="27724" rIns="55449" bIns="27724" numCol="1" spcCol="0" rtlCol="0" fromWordArt="0" anchor="t" anchorCtr="0" forceAA="0" compatLnSpc="1">
            <a:prstTxWarp prst="textNoShape">
              <a:avLst/>
            </a:prstTxWarp>
            <a:noAutofit/>
          </a:bodyPr>
          <a:lstStyle>
            <a:lvl1pPr>
              <a:defRPr>
                <a:latin typeface="+mj-lt"/>
                <a:ea typeface="+mj-ea"/>
                <a:cs typeface="+mj-cs"/>
              </a:defRPr>
            </a:lvl1pPr>
          </a:lstStyle>
          <a:p>
            <a:pPr algn="ctr" defTabSz="554492">
              <a:lnSpc>
                <a:spcPct val="90000"/>
              </a:lnSpc>
              <a:defRPr/>
            </a:pPr>
            <a:r>
              <a:rPr lang="en-GB" sz="2000" b="1" kern="0" spc="-85" dirty="0">
                <a:gradFill flip="none" rotWithShape="1">
                  <a:gsLst>
                    <a:gs pos="0">
                      <a:srgbClr val="007C43"/>
                    </a:gs>
                    <a:gs pos="70000">
                      <a:srgbClr val="68A445"/>
                    </a:gs>
                  </a:gsLst>
                  <a:lin ang="0" scaled="1"/>
                  <a:tileRect/>
                </a:gradFill>
                <a:latin typeface="Poppins"/>
                <a:cs typeface="Poppins"/>
              </a:rPr>
              <a:t>Pensions Viva Engage</a:t>
            </a:r>
          </a:p>
        </p:txBody>
      </p:sp>
      <p:sp>
        <p:nvSpPr>
          <p:cNvPr id="12" name="Text Placeholder 7">
            <a:extLst>
              <a:ext uri="{FF2B5EF4-FFF2-40B4-BE49-F238E27FC236}">
                <a16:creationId xmlns:a16="http://schemas.microsoft.com/office/drawing/2014/main" id="{E6580056-A696-2A31-FB78-350AF128B910}"/>
              </a:ext>
            </a:extLst>
          </p:cNvPr>
          <p:cNvSpPr txBox="1">
            <a:spLocks/>
          </p:cNvSpPr>
          <p:nvPr/>
        </p:nvSpPr>
        <p:spPr>
          <a:xfrm>
            <a:off x="3262255" y="4670015"/>
            <a:ext cx="3227642" cy="338298"/>
          </a:xfrm>
          <a:prstGeom prst="rect">
            <a:avLst/>
          </a:prstGeom>
        </p:spPr>
        <p:txBody>
          <a:bodyPr/>
          <a:lst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pPr algn="ctr"/>
            <a:r>
              <a:rPr lang="en-GB" sz="1334" b="1" dirty="0">
                <a:latin typeface="Poppins" panose="00000500000000000000" pitchFamily="2" charset="0"/>
                <a:cs typeface="Poppins" panose="00000500000000000000" pitchFamily="2" charset="0"/>
              </a:rPr>
              <a:t>Community chats</a:t>
            </a:r>
          </a:p>
        </p:txBody>
      </p:sp>
      <p:sp>
        <p:nvSpPr>
          <p:cNvPr id="16" name="Text Placeholder 1">
            <a:extLst>
              <a:ext uri="{FF2B5EF4-FFF2-40B4-BE49-F238E27FC236}">
                <a16:creationId xmlns:a16="http://schemas.microsoft.com/office/drawing/2014/main" id="{BC76EF33-AA5E-0F9E-573F-31AF3E803EBB}"/>
              </a:ext>
            </a:extLst>
          </p:cNvPr>
          <p:cNvSpPr txBox="1">
            <a:spLocks/>
          </p:cNvSpPr>
          <p:nvPr/>
        </p:nvSpPr>
        <p:spPr>
          <a:xfrm>
            <a:off x="7211713" y="4331717"/>
            <a:ext cx="3227642" cy="338298"/>
          </a:xfrm>
          <a:prstGeom prst="rect">
            <a:avLst/>
          </a:prstGeom>
          <a:noFill/>
          <a:ln>
            <a:noFill/>
            <a:prstDash/>
          </a:ln>
          <a:effectLst/>
        </p:spPr>
        <p:txBody>
          <a:bodyPr rot="0" spcFirstLastPara="0" vertOverflow="overflow" horzOverflow="overflow" vert="horz" wrap="square" lIns="0" tIns="27724" rIns="55449" bIns="27724" numCol="1" spcCol="0" rtlCol="0" fromWordArt="0" anchor="t" anchorCtr="0" forceAA="0" compatLnSpc="1">
            <a:prstTxWarp prst="textNoShape">
              <a:avLst/>
            </a:prstTxWarp>
            <a:noAutofit/>
          </a:bodyPr>
          <a:lstStyle>
            <a:lvl1pPr>
              <a:defRPr>
                <a:latin typeface="+mj-lt"/>
                <a:ea typeface="+mj-ea"/>
                <a:cs typeface="+mj-cs"/>
              </a:defRPr>
            </a:lvl1pPr>
          </a:lstStyle>
          <a:p>
            <a:pPr algn="ctr" defTabSz="554492">
              <a:lnSpc>
                <a:spcPct val="90000"/>
              </a:lnSpc>
              <a:defRPr/>
            </a:pPr>
            <a:r>
              <a:rPr lang="en-GB" sz="2000" b="1" kern="0" spc="-85" dirty="0">
                <a:gradFill flip="none" rotWithShape="1">
                  <a:gsLst>
                    <a:gs pos="0">
                      <a:srgbClr val="007C43"/>
                    </a:gs>
                    <a:gs pos="70000">
                      <a:srgbClr val="68A445"/>
                    </a:gs>
                  </a:gsLst>
                  <a:lin ang="0" scaled="1"/>
                  <a:tileRect/>
                </a:gradFill>
                <a:latin typeface="Poppins"/>
                <a:cs typeface="Poppins"/>
              </a:rPr>
              <a:t>‘Track My Pension’ app</a:t>
            </a:r>
          </a:p>
        </p:txBody>
      </p:sp>
      <p:sp>
        <p:nvSpPr>
          <p:cNvPr id="18" name="Text Placeholder 7">
            <a:extLst>
              <a:ext uri="{FF2B5EF4-FFF2-40B4-BE49-F238E27FC236}">
                <a16:creationId xmlns:a16="http://schemas.microsoft.com/office/drawing/2014/main" id="{64655C5F-3F74-4ECC-3BBC-7B51E05BA144}"/>
              </a:ext>
            </a:extLst>
          </p:cNvPr>
          <p:cNvSpPr txBox="1">
            <a:spLocks/>
          </p:cNvSpPr>
          <p:nvPr/>
        </p:nvSpPr>
        <p:spPr>
          <a:xfrm>
            <a:off x="7145619" y="4670015"/>
            <a:ext cx="3227642" cy="338298"/>
          </a:xfrm>
          <a:prstGeom prst="rect">
            <a:avLst/>
          </a:prstGeom>
        </p:spPr>
        <p:txBody>
          <a:bodyPr/>
          <a:lst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pPr algn="ctr"/>
            <a:r>
              <a:rPr lang="en-GB" sz="1334" b="1" dirty="0">
                <a:latin typeface="Poppins" panose="00000500000000000000" pitchFamily="2" charset="0"/>
                <a:cs typeface="Poppins" panose="00000500000000000000" pitchFamily="2" charset="0"/>
              </a:rPr>
              <a:t>Access your account anywhere</a:t>
            </a:r>
          </a:p>
        </p:txBody>
      </p:sp>
      <p:grpSp>
        <p:nvGrpSpPr>
          <p:cNvPr id="21" name="Group 20">
            <a:extLst>
              <a:ext uri="{FF2B5EF4-FFF2-40B4-BE49-F238E27FC236}">
                <a16:creationId xmlns:a16="http://schemas.microsoft.com/office/drawing/2014/main" id="{462526B0-B63C-27D9-C9EE-B2AA560C8348}"/>
              </a:ext>
            </a:extLst>
          </p:cNvPr>
          <p:cNvGrpSpPr/>
          <p:nvPr/>
        </p:nvGrpSpPr>
        <p:grpSpPr>
          <a:xfrm>
            <a:off x="3827449" y="5008314"/>
            <a:ext cx="2097253" cy="1662354"/>
            <a:chOff x="3827449" y="5008314"/>
            <a:chExt cx="2097253" cy="1662354"/>
          </a:xfrm>
        </p:grpSpPr>
        <p:pic>
          <p:nvPicPr>
            <p:cNvPr id="8" name="Picture 7" descr="Shape, square&#10;&#10;Description automatically generated">
              <a:extLst>
                <a:ext uri="{FF2B5EF4-FFF2-40B4-BE49-F238E27FC236}">
                  <a16:creationId xmlns:a16="http://schemas.microsoft.com/office/drawing/2014/main" id="{C99AB022-9665-0C27-9FD3-F37041844711}"/>
                </a:ext>
              </a:extLst>
            </p:cNvPr>
            <p:cNvPicPr>
              <a:picLocks noChangeAspect="1"/>
            </p:cNvPicPr>
            <p:nvPr/>
          </p:nvPicPr>
          <p:blipFill rotWithShape="1">
            <a:blip r:embed="rId6">
              <a:extLst>
                <a:ext uri="{28A0092B-C50C-407E-A947-70E740481C1C}">
                  <a14:useLocalDpi xmlns:a14="http://schemas.microsoft.com/office/drawing/2010/main" val="0"/>
                </a:ext>
              </a:extLst>
            </a:blip>
            <a:srcRect b="14473"/>
            <a:stretch/>
          </p:blipFill>
          <p:spPr>
            <a:xfrm rot="5400000">
              <a:off x="4044899" y="4790864"/>
              <a:ext cx="1662354" cy="2097253"/>
            </a:xfrm>
            <a:prstGeom prst="rect">
              <a:avLst/>
            </a:prstGeom>
          </p:spPr>
        </p:pic>
        <p:pic>
          <p:nvPicPr>
            <p:cNvPr id="20" name="Picture 19">
              <a:extLst>
                <a:ext uri="{FF2B5EF4-FFF2-40B4-BE49-F238E27FC236}">
                  <a16:creationId xmlns:a16="http://schemas.microsoft.com/office/drawing/2014/main" id="{BAE6B52B-6DFC-9880-E4AE-A4CAF745247F}"/>
                </a:ext>
              </a:extLst>
            </p:cNvPr>
            <p:cNvPicPr>
              <a:picLocks noChangeAspect="1"/>
            </p:cNvPicPr>
            <p:nvPr/>
          </p:nvPicPr>
          <p:blipFill>
            <a:blip r:embed="rId7"/>
            <a:stretch>
              <a:fillRect/>
            </a:stretch>
          </p:blipFill>
          <p:spPr>
            <a:xfrm>
              <a:off x="3955165" y="5130235"/>
              <a:ext cx="1882087" cy="1342484"/>
            </a:xfrm>
            <a:prstGeom prst="rect">
              <a:avLst/>
            </a:prstGeom>
          </p:spPr>
        </p:pic>
      </p:grpSp>
      <p:pic>
        <p:nvPicPr>
          <p:cNvPr id="1026" name="Picture 2">
            <a:extLst>
              <a:ext uri="{FF2B5EF4-FFF2-40B4-BE49-F238E27FC236}">
                <a16:creationId xmlns:a16="http://schemas.microsoft.com/office/drawing/2014/main" id="{27DBED85-366C-239C-CECC-C3A0D39D60A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0899" y="5008312"/>
            <a:ext cx="789269" cy="1662355"/>
          </a:xfrm>
          <a:prstGeom prst="rect">
            <a:avLst/>
          </a:prstGeom>
          <a:noFill/>
          <a:extLst>
            <a:ext uri="{909E8E84-426E-40DD-AFC4-6F175D3DCCD1}">
              <a14:hiddenFill xmlns:a14="http://schemas.microsoft.com/office/drawing/2010/main">
                <a:solidFill>
                  <a:srgbClr val="FFFFFF"/>
                </a:solidFill>
              </a14:hiddenFill>
            </a:ext>
          </a:extLst>
        </p:spPr>
      </p:pic>
      <p:sp>
        <p:nvSpPr>
          <p:cNvPr id="22" name="Arrow: Up 21">
            <a:extLst>
              <a:ext uri="{FF2B5EF4-FFF2-40B4-BE49-F238E27FC236}">
                <a16:creationId xmlns:a16="http://schemas.microsoft.com/office/drawing/2014/main" id="{FAC5DE9F-1D75-B59A-BAFF-577ECDBA0691}"/>
              </a:ext>
            </a:extLst>
          </p:cNvPr>
          <p:cNvSpPr/>
          <p:nvPr/>
        </p:nvSpPr>
        <p:spPr>
          <a:xfrm rot="18546975">
            <a:off x="10031405" y="1253111"/>
            <a:ext cx="225607" cy="1249072"/>
          </a:xfrm>
          <a:prstGeom prst="upArrow">
            <a:avLst/>
          </a:prstGeom>
          <a:solidFill>
            <a:srgbClr val="007C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20E80218-B053-4FA0-CF8A-AC2EB3400184}"/>
              </a:ext>
            </a:extLst>
          </p:cNvPr>
          <p:cNvSpPr txBox="1">
            <a:spLocks/>
          </p:cNvSpPr>
          <p:nvPr/>
        </p:nvSpPr>
        <p:spPr>
          <a:xfrm>
            <a:off x="10558538" y="2252375"/>
            <a:ext cx="1580775" cy="482445"/>
          </a:xfrm>
          <a:prstGeom prst="rect">
            <a:avLst/>
          </a:prstGeom>
        </p:spPr>
        <p:txBody>
          <a:bodyPr/>
          <a:lst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pPr algn="ctr"/>
            <a:r>
              <a:rPr lang="en-GB" sz="1334" b="1" dirty="0">
                <a:latin typeface="Poppins" panose="00000500000000000000" pitchFamily="2" charset="0"/>
                <a:cs typeface="Poppins" panose="00000500000000000000" pitchFamily="2" charset="0"/>
              </a:rPr>
              <a:t>‘Your Pension’ account</a:t>
            </a:r>
          </a:p>
        </p:txBody>
      </p:sp>
    </p:spTree>
    <p:extLst>
      <p:ext uri="{BB962C8B-B14F-4D97-AF65-F5344CB8AC3E}">
        <p14:creationId xmlns:p14="http://schemas.microsoft.com/office/powerpoint/2010/main" val="277369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9FD01-6E16-B205-8D45-B07382CA1428}"/>
              </a:ext>
            </a:extLst>
          </p:cNvPr>
          <p:cNvSpPr>
            <a:spLocks noGrp="1"/>
          </p:cNvSpPr>
          <p:nvPr>
            <p:ph type="sldNum" sz="quarter" idx="4"/>
          </p:nvPr>
        </p:nvSpPr>
        <p:spPr/>
        <p:txBody>
          <a:bodyPr/>
          <a:lstStyle/>
          <a:p>
            <a:fld id="{B6F15528-21DE-4FAA-801E-634DDDAF4B2B}" type="slidenum">
              <a:rPr lang="en-GB" smtClean="0"/>
              <a:pPr/>
              <a:t>12</a:t>
            </a:fld>
            <a:endParaRPr lang="en-GB" dirty="0"/>
          </a:p>
        </p:txBody>
      </p:sp>
      <p:sp>
        <p:nvSpPr>
          <p:cNvPr id="3" name="Text Placeholder 2">
            <a:extLst>
              <a:ext uri="{FF2B5EF4-FFF2-40B4-BE49-F238E27FC236}">
                <a16:creationId xmlns:a16="http://schemas.microsoft.com/office/drawing/2014/main" id="{94C5BCE5-DD70-02DA-688D-12364815FEAE}"/>
              </a:ext>
            </a:extLst>
          </p:cNvPr>
          <p:cNvSpPr>
            <a:spLocks noGrp="1"/>
          </p:cNvSpPr>
          <p:nvPr>
            <p:ph type="body" sz="quarter" idx="10"/>
          </p:nvPr>
        </p:nvSpPr>
        <p:spPr>
          <a:xfrm>
            <a:off x="835439" y="733907"/>
            <a:ext cx="7848172" cy="1465596"/>
          </a:xfrm>
        </p:spPr>
        <p:txBody>
          <a:bodyPr/>
          <a:lstStyle/>
          <a:p>
            <a:r>
              <a:rPr lang="en-GB" dirty="0"/>
              <a:t>Additional Support</a:t>
            </a:r>
          </a:p>
        </p:txBody>
      </p:sp>
      <p:pic>
        <p:nvPicPr>
          <p:cNvPr id="6" name="Picture 5">
            <a:extLst>
              <a:ext uri="{FF2B5EF4-FFF2-40B4-BE49-F238E27FC236}">
                <a16:creationId xmlns:a16="http://schemas.microsoft.com/office/drawing/2014/main" id="{CE52B091-766C-4274-AD1A-59337513F883}"/>
              </a:ext>
            </a:extLst>
          </p:cNvPr>
          <p:cNvPicPr>
            <a:picLocks noChangeAspect="1"/>
          </p:cNvPicPr>
          <p:nvPr/>
        </p:nvPicPr>
        <p:blipFill>
          <a:blip r:embed="rId2"/>
          <a:stretch>
            <a:fillRect/>
          </a:stretch>
        </p:blipFill>
        <p:spPr>
          <a:xfrm rot="1154091">
            <a:off x="6165628" y="3155960"/>
            <a:ext cx="4487076" cy="1212722"/>
          </a:xfrm>
          <a:prstGeom prst="rect">
            <a:avLst/>
          </a:prstGeom>
        </p:spPr>
      </p:pic>
      <p:sp>
        <p:nvSpPr>
          <p:cNvPr id="7" name="TextBox 6">
            <a:extLst>
              <a:ext uri="{FF2B5EF4-FFF2-40B4-BE49-F238E27FC236}">
                <a16:creationId xmlns:a16="http://schemas.microsoft.com/office/drawing/2014/main" id="{0F4F0781-A074-BD04-638D-F5E38C60FAEB}"/>
              </a:ext>
            </a:extLst>
          </p:cNvPr>
          <p:cNvSpPr txBox="1"/>
          <p:nvPr/>
        </p:nvSpPr>
        <p:spPr>
          <a:xfrm rot="1072484">
            <a:off x="5868688" y="4510216"/>
            <a:ext cx="4115572" cy="369332"/>
          </a:xfrm>
          <a:prstGeom prst="rect">
            <a:avLst/>
          </a:prstGeom>
          <a:noFill/>
        </p:spPr>
        <p:txBody>
          <a:bodyPr wrap="square" rtlCol="0">
            <a:spAutoFit/>
          </a:bodyPr>
          <a:lstStyle/>
          <a:p>
            <a:r>
              <a:rPr lang="en-GB" dirty="0">
                <a:solidFill>
                  <a:schemeClr val="bg1"/>
                </a:solidFill>
              </a:rPr>
              <a:t>Life@LBG – Reward – Financial Products</a:t>
            </a:r>
          </a:p>
        </p:txBody>
      </p:sp>
      <p:pic>
        <p:nvPicPr>
          <p:cNvPr id="9" name="Picture 8">
            <a:extLst>
              <a:ext uri="{FF2B5EF4-FFF2-40B4-BE49-F238E27FC236}">
                <a16:creationId xmlns:a16="http://schemas.microsoft.com/office/drawing/2014/main" id="{35CC6B57-A92E-7A05-9518-80DD5C5CB523}"/>
              </a:ext>
            </a:extLst>
          </p:cNvPr>
          <p:cNvPicPr>
            <a:picLocks noChangeAspect="1"/>
          </p:cNvPicPr>
          <p:nvPr/>
        </p:nvPicPr>
        <p:blipFill>
          <a:blip r:embed="rId3"/>
          <a:stretch>
            <a:fillRect/>
          </a:stretch>
        </p:blipFill>
        <p:spPr>
          <a:xfrm rot="20481380">
            <a:off x="1003911" y="2545490"/>
            <a:ext cx="3232344" cy="996040"/>
          </a:xfrm>
          <a:prstGeom prst="rect">
            <a:avLst/>
          </a:prstGeom>
        </p:spPr>
      </p:pic>
      <p:sp>
        <p:nvSpPr>
          <p:cNvPr id="10" name="TextBox 9">
            <a:extLst>
              <a:ext uri="{FF2B5EF4-FFF2-40B4-BE49-F238E27FC236}">
                <a16:creationId xmlns:a16="http://schemas.microsoft.com/office/drawing/2014/main" id="{1DB0FC43-2BBB-2C1B-76C5-D1E2F4578320}"/>
              </a:ext>
            </a:extLst>
          </p:cNvPr>
          <p:cNvSpPr txBox="1"/>
          <p:nvPr/>
        </p:nvSpPr>
        <p:spPr>
          <a:xfrm rot="20454353">
            <a:off x="1276054" y="3667222"/>
            <a:ext cx="3904735" cy="369332"/>
          </a:xfrm>
          <a:prstGeom prst="rect">
            <a:avLst/>
          </a:prstGeom>
          <a:noFill/>
        </p:spPr>
        <p:txBody>
          <a:bodyPr wrap="square" rtlCol="0">
            <a:spAutoFit/>
          </a:bodyPr>
          <a:lstStyle/>
          <a:p>
            <a:r>
              <a:rPr lang="en-GB" dirty="0">
                <a:solidFill>
                  <a:schemeClr val="bg1"/>
                </a:solidFill>
              </a:rPr>
              <a:t>www.pensionwise.gov.uk/LBGPTL</a:t>
            </a:r>
          </a:p>
        </p:txBody>
      </p:sp>
    </p:spTree>
    <p:extLst>
      <p:ext uri="{BB962C8B-B14F-4D97-AF65-F5344CB8AC3E}">
        <p14:creationId xmlns:p14="http://schemas.microsoft.com/office/powerpoint/2010/main" val="50995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0F97F5-3D56-73FF-5FBF-A080934A68D0}"/>
              </a:ext>
            </a:extLst>
          </p:cNvPr>
          <p:cNvSpPr>
            <a:spLocks noGrp="1"/>
          </p:cNvSpPr>
          <p:nvPr>
            <p:ph type="sldNum" sz="quarter" idx="4"/>
          </p:nvPr>
        </p:nvSpPr>
        <p:spPr/>
        <p:txBody>
          <a:bodyPr/>
          <a:lstStyle/>
          <a:p>
            <a:fld id="{B6F15528-21DE-4FAA-801E-634DDDAF4B2B}" type="slidenum">
              <a:rPr lang="en-GB" smtClean="0"/>
              <a:pPr/>
              <a:t>2</a:t>
            </a:fld>
            <a:endParaRPr lang="en-GB" dirty="0"/>
          </a:p>
        </p:txBody>
      </p:sp>
      <p:sp>
        <p:nvSpPr>
          <p:cNvPr id="16" name="Text Placeholder 15">
            <a:extLst>
              <a:ext uri="{FF2B5EF4-FFF2-40B4-BE49-F238E27FC236}">
                <a16:creationId xmlns:a16="http://schemas.microsoft.com/office/drawing/2014/main" id="{484F1589-E39A-0294-822F-70A73CED7CEF}"/>
              </a:ext>
            </a:extLst>
          </p:cNvPr>
          <p:cNvSpPr>
            <a:spLocks noGrp="1"/>
          </p:cNvSpPr>
          <p:nvPr>
            <p:ph type="body" sz="quarter" idx="37"/>
          </p:nvPr>
        </p:nvSpPr>
        <p:spPr>
          <a:xfrm>
            <a:off x="181376" y="2246949"/>
            <a:ext cx="3825268" cy="464711"/>
          </a:xfrm>
        </p:spPr>
        <p:txBody>
          <a:bodyPr/>
          <a:lstStyle/>
          <a:p>
            <a:r>
              <a:rPr lang="en-GB" sz="1800" b="1" dirty="0">
                <a:cs typeface="Angsana New" panose="02020603050405020304" pitchFamily="18" charset="-34"/>
              </a:rPr>
              <a:t>Defined Contribution</a:t>
            </a:r>
            <a:endParaRPr lang="en-GB" sz="1800" b="1" dirty="0">
              <a:latin typeface="Poppins" panose="00000500000000000000" pitchFamily="2" charset="0"/>
              <a:cs typeface="Poppins" panose="00000500000000000000" pitchFamily="2" charset="0"/>
            </a:endParaRPr>
          </a:p>
        </p:txBody>
      </p:sp>
      <p:sp>
        <p:nvSpPr>
          <p:cNvPr id="17" name="Text Placeholder 16">
            <a:extLst>
              <a:ext uri="{FF2B5EF4-FFF2-40B4-BE49-F238E27FC236}">
                <a16:creationId xmlns:a16="http://schemas.microsoft.com/office/drawing/2014/main" id="{94123647-48C6-5D34-E178-A0CBB559DA5D}"/>
              </a:ext>
            </a:extLst>
          </p:cNvPr>
          <p:cNvSpPr>
            <a:spLocks noGrp="1"/>
          </p:cNvSpPr>
          <p:nvPr>
            <p:ph type="body" sz="quarter" idx="38"/>
          </p:nvPr>
        </p:nvSpPr>
        <p:spPr>
          <a:xfrm>
            <a:off x="4451546" y="2275354"/>
            <a:ext cx="3213376" cy="415866"/>
          </a:xfrm>
        </p:spPr>
        <p:txBody>
          <a:bodyPr/>
          <a:lstStyle/>
          <a:p>
            <a:r>
              <a:rPr lang="en-GB" sz="1800" b="1" dirty="0">
                <a:solidFill>
                  <a:srgbClr val="000000"/>
                </a:solidFill>
                <a:cs typeface="Angsana New" panose="02020603050405020304" pitchFamily="18" charset="-34"/>
              </a:rPr>
              <a:t>Defined Benefit</a:t>
            </a:r>
            <a:endParaRPr lang="en-GB" sz="1800" b="1" dirty="0"/>
          </a:p>
        </p:txBody>
      </p:sp>
      <p:sp>
        <p:nvSpPr>
          <p:cNvPr id="18" name="Text Placeholder 17">
            <a:extLst>
              <a:ext uri="{FF2B5EF4-FFF2-40B4-BE49-F238E27FC236}">
                <a16:creationId xmlns:a16="http://schemas.microsoft.com/office/drawing/2014/main" id="{CC05A442-30E0-2BEB-9124-E37DD470EC05}"/>
              </a:ext>
            </a:extLst>
          </p:cNvPr>
          <p:cNvSpPr>
            <a:spLocks noGrp="1"/>
          </p:cNvSpPr>
          <p:nvPr>
            <p:ph type="body" sz="quarter" idx="39"/>
          </p:nvPr>
        </p:nvSpPr>
        <p:spPr>
          <a:xfrm>
            <a:off x="8434824" y="2271371"/>
            <a:ext cx="3575800" cy="415866"/>
          </a:xfrm>
        </p:spPr>
        <p:txBody>
          <a:bodyPr/>
          <a:lstStyle/>
          <a:p>
            <a:r>
              <a:rPr lang="en-GB" sz="1800" b="1" dirty="0">
                <a:cs typeface="Angsana New" panose="02020603050405020304" pitchFamily="18" charset="-34"/>
              </a:rPr>
              <a:t>State Pension</a:t>
            </a:r>
            <a:endParaRPr lang="en-GB" sz="1800" b="1" dirty="0"/>
          </a:p>
        </p:txBody>
      </p:sp>
      <p:grpSp>
        <p:nvGrpSpPr>
          <p:cNvPr id="34" name="Group 33" hidden="1">
            <a:extLst>
              <a:ext uri="{FF2B5EF4-FFF2-40B4-BE49-F238E27FC236}">
                <a16:creationId xmlns:a16="http://schemas.microsoft.com/office/drawing/2014/main" id="{2CF2953F-CAAE-254E-E9DB-13521431E647}"/>
              </a:ext>
              <a:ext uri="{C183D7F6-B498-43B3-948B-1728B52AA6E4}">
                <adec:decorative xmlns:adec="http://schemas.microsoft.com/office/drawing/2017/decorative" val="1"/>
              </a:ext>
            </a:extLst>
          </p:cNvPr>
          <p:cNvGrpSpPr/>
          <p:nvPr/>
        </p:nvGrpSpPr>
        <p:grpSpPr>
          <a:xfrm>
            <a:off x="626279" y="2184098"/>
            <a:ext cx="3344184" cy="4673487"/>
            <a:chOff x="2178125" y="2530475"/>
            <a:chExt cx="6695496" cy="9356936"/>
          </a:xfrm>
        </p:grpSpPr>
        <p:sp>
          <p:nvSpPr>
            <p:cNvPr id="35" name="Rectangle 34">
              <a:extLst>
                <a:ext uri="{FF2B5EF4-FFF2-40B4-BE49-F238E27FC236}">
                  <a16:creationId xmlns:a16="http://schemas.microsoft.com/office/drawing/2014/main" id="{F12058A8-8217-4423-F7EB-EB4196041227}"/>
                </a:ext>
              </a:extLst>
            </p:cNvPr>
            <p:cNvSpPr/>
            <p:nvPr userDrawn="1"/>
          </p:nvSpPr>
          <p:spPr>
            <a:xfrm>
              <a:off x="2178125" y="2530475"/>
              <a:ext cx="6695496"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36" name="Rectangle 35">
              <a:extLst>
                <a:ext uri="{FF2B5EF4-FFF2-40B4-BE49-F238E27FC236}">
                  <a16:creationId xmlns:a16="http://schemas.microsoft.com/office/drawing/2014/main" id="{E95D7465-9AD6-9507-4E9B-2FC9AD1BCA9B}"/>
                </a:ext>
              </a:extLst>
            </p:cNvPr>
            <p:cNvSpPr/>
            <p:nvPr userDrawn="1"/>
          </p:nvSpPr>
          <p:spPr>
            <a:xfrm>
              <a:off x="2178125" y="5646843"/>
              <a:ext cx="6695496"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sp>
          <p:nvSpPr>
            <p:cNvPr id="37" name="Rectangle 36">
              <a:extLst>
                <a:ext uri="{FF2B5EF4-FFF2-40B4-BE49-F238E27FC236}">
                  <a16:creationId xmlns:a16="http://schemas.microsoft.com/office/drawing/2014/main" id="{3E769EBB-1920-0D55-CB1D-AEEC4A8E01BD}"/>
                </a:ext>
              </a:extLst>
            </p:cNvPr>
            <p:cNvSpPr/>
            <p:nvPr userDrawn="1"/>
          </p:nvSpPr>
          <p:spPr>
            <a:xfrm>
              <a:off x="2178125" y="8763211"/>
              <a:ext cx="6695496"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92" dirty="0"/>
            </a:p>
          </p:txBody>
        </p:sp>
      </p:grpSp>
      <p:sp>
        <p:nvSpPr>
          <p:cNvPr id="5" name="Text Placeholder 17">
            <a:extLst>
              <a:ext uri="{FF2B5EF4-FFF2-40B4-BE49-F238E27FC236}">
                <a16:creationId xmlns:a16="http://schemas.microsoft.com/office/drawing/2014/main" id="{B393ADC6-1ECE-1220-12D1-F21FEE7DC170}"/>
              </a:ext>
            </a:extLst>
          </p:cNvPr>
          <p:cNvSpPr txBox="1">
            <a:spLocks/>
          </p:cNvSpPr>
          <p:nvPr/>
        </p:nvSpPr>
        <p:spPr>
          <a:xfrm>
            <a:off x="374069" y="449336"/>
            <a:ext cx="9149054" cy="757269"/>
          </a:xfrm>
          <a:prstGeom prst="rect">
            <a:avLst/>
          </a:prstGeom>
          <a:noFill/>
          <a:ln>
            <a:noFill/>
            <a:prstDash/>
          </a:ln>
          <a:effectLst/>
        </p:spPr>
        <p:txBody>
          <a:bodyPr rot="0" spcFirstLastPara="0" vertOverflow="overflow" horzOverflow="overflow" vert="horz" wrap="square" lIns="0" tIns="27724" rIns="55449" bIns="27724" numCol="1" spcCol="0" rtlCol="0" fromWordArt="0" anchor="t" anchorCtr="0" forceAA="0" compatLnSpc="1">
            <a:prstTxWarp prst="textNoShape">
              <a:avLst/>
            </a:prstTxWarp>
            <a:noAutofit/>
          </a:bodyPr>
          <a:lstStyle>
            <a:lvl1pPr>
              <a:defRPr>
                <a:latin typeface="+mj-lt"/>
                <a:ea typeface="+mj-ea"/>
                <a:cs typeface="+mj-cs"/>
              </a:defRPr>
            </a:lvl1pPr>
          </a:lstStyle>
          <a:p>
            <a:pPr>
              <a:lnSpc>
                <a:spcPct val="90000"/>
              </a:lnSpc>
              <a:defRPr/>
            </a:pPr>
            <a:r>
              <a:rPr lang="en-GB" sz="3638" b="1" spc="-85" dirty="0">
                <a:gradFill flip="none" rotWithShape="1">
                  <a:gsLst>
                    <a:gs pos="0">
                      <a:srgbClr val="007C43"/>
                    </a:gs>
                    <a:gs pos="70000">
                      <a:srgbClr val="68A445"/>
                    </a:gs>
                  </a:gsLst>
                  <a:lin ang="0" scaled="1"/>
                  <a:tileRect/>
                </a:gradFill>
                <a:latin typeface="Poppins"/>
                <a:cs typeface="Poppins"/>
              </a:rPr>
              <a:t>What is a Pension</a:t>
            </a:r>
          </a:p>
        </p:txBody>
      </p:sp>
      <p:sp>
        <p:nvSpPr>
          <p:cNvPr id="15" name="TextBox 14">
            <a:extLst>
              <a:ext uri="{FF2B5EF4-FFF2-40B4-BE49-F238E27FC236}">
                <a16:creationId xmlns:a16="http://schemas.microsoft.com/office/drawing/2014/main" id="{0B973F17-FF75-4A14-0C90-F0187DE8B828}"/>
              </a:ext>
            </a:extLst>
          </p:cNvPr>
          <p:cNvSpPr txBox="1"/>
          <p:nvPr/>
        </p:nvSpPr>
        <p:spPr>
          <a:xfrm>
            <a:off x="271849" y="1214074"/>
            <a:ext cx="11209912" cy="1109984"/>
          </a:xfrm>
          <a:prstGeom prst="rect">
            <a:avLst/>
          </a:prstGeom>
          <a:noFill/>
        </p:spPr>
        <p:txBody>
          <a:bodyPr wrap="square">
            <a:spAutoFit/>
          </a:bodyPr>
          <a:lstStyle/>
          <a:p>
            <a:r>
              <a:rPr lang="en-GB" dirty="0">
                <a:latin typeface="Poppins" panose="00000500000000000000" pitchFamily="2" charset="0"/>
                <a:cs typeface="Poppins" panose="00000500000000000000" pitchFamily="2" charset="0"/>
              </a:rPr>
              <a:t>Tax efficient way of Saving for colleagues’ long term future </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3 Main Types</a:t>
            </a:r>
          </a:p>
          <a:p>
            <a:endParaRPr lang="en-GB" sz="1213"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7BCE1D22-4EEA-167F-DC3E-F2C7D4A1DF24}"/>
              </a:ext>
            </a:extLst>
          </p:cNvPr>
          <p:cNvSpPr txBox="1"/>
          <p:nvPr/>
        </p:nvSpPr>
        <p:spPr>
          <a:xfrm>
            <a:off x="271849" y="2711660"/>
            <a:ext cx="3435178" cy="3970318"/>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Contributions are a Percentage of income </a:t>
            </a:r>
          </a:p>
          <a:p>
            <a:endParaRPr lang="en-GB" b="1" dirty="0">
              <a:solidFill>
                <a:schemeClr val="bg1"/>
              </a:solidFill>
              <a:latin typeface="Poppins" panose="00000500000000000000" pitchFamily="2" charset="0"/>
              <a:cs typeface="Poppins" panose="00000500000000000000" pitchFamily="2" charset="0"/>
            </a:endParaRPr>
          </a:p>
          <a:p>
            <a:r>
              <a:rPr lang="en-GB" b="1" dirty="0">
                <a:solidFill>
                  <a:schemeClr val="bg1"/>
                </a:solidFill>
                <a:latin typeface="Poppins" panose="00000500000000000000" pitchFamily="2" charset="0"/>
                <a:cs typeface="Poppins" panose="00000500000000000000" pitchFamily="2" charset="0"/>
              </a:rPr>
              <a:t>Employer Matches some or all Contribution</a:t>
            </a:r>
          </a:p>
          <a:p>
            <a:endParaRPr lang="en-GB" b="1" dirty="0">
              <a:solidFill>
                <a:schemeClr val="bg1"/>
              </a:solidFill>
              <a:latin typeface="Poppins" panose="00000500000000000000" pitchFamily="2" charset="0"/>
              <a:cs typeface="Poppins" panose="00000500000000000000" pitchFamily="2" charset="0"/>
            </a:endParaRPr>
          </a:p>
          <a:p>
            <a:r>
              <a:rPr lang="en-GB" b="1" dirty="0">
                <a:solidFill>
                  <a:schemeClr val="bg1"/>
                </a:solidFill>
                <a:latin typeface="Poppins" panose="00000500000000000000" pitchFamily="2" charset="0"/>
                <a:cs typeface="Poppins" panose="00000500000000000000" pitchFamily="2" charset="0"/>
              </a:rPr>
              <a:t>Contributions are invested over the longer term and at retirement converted into benefits (member chooses – see later ) </a:t>
            </a:r>
          </a:p>
          <a:p>
            <a:endParaRPr lang="en-GB" b="1" dirty="0">
              <a:solidFill>
                <a:schemeClr val="bg1"/>
              </a:solidFill>
              <a:latin typeface="Poppins" panose="00000500000000000000" pitchFamily="2" charset="0"/>
              <a:cs typeface="Poppins" panose="00000500000000000000" pitchFamily="2" charset="0"/>
            </a:endParaRPr>
          </a:p>
          <a:p>
            <a:r>
              <a:rPr lang="en-GB" b="1" dirty="0">
                <a:solidFill>
                  <a:schemeClr val="bg1"/>
                </a:solidFill>
                <a:latin typeface="Poppins" panose="00000500000000000000" pitchFamily="2" charset="0"/>
                <a:cs typeface="Poppins" panose="00000500000000000000" pitchFamily="2" charset="0"/>
              </a:rPr>
              <a:t>Contributions fixed – outcome variable</a:t>
            </a:r>
          </a:p>
        </p:txBody>
      </p:sp>
      <p:sp>
        <p:nvSpPr>
          <p:cNvPr id="3" name="TextBox 2">
            <a:extLst>
              <a:ext uri="{FF2B5EF4-FFF2-40B4-BE49-F238E27FC236}">
                <a16:creationId xmlns:a16="http://schemas.microsoft.com/office/drawing/2014/main" id="{07C7F162-B991-D7B1-C53F-06E9827336E1}"/>
              </a:ext>
            </a:extLst>
          </p:cNvPr>
          <p:cNvSpPr txBox="1"/>
          <p:nvPr/>
        </p:nvSpPr>
        <p:spPr>
          <a:xfrm>
            <a:off x="4361074" y="2711660"/>
            <a:ext cx="3435178" cy="3970318"/>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Income at retirement is known in advance</a:t>
            </a:r>
          </a:p>
          <a:p>
            <a:endParaRPr lang="en-GB" b="1" dirty="0">
              <a:latin typeface="Poppins" panose="00000500000000000000" pitchFamily="2" charset="0"/>
              <a:cs typeface="Poppins" panose="00000500000000000000" pitchFamily="2" charset="0"/>
            </a:endParaRPr>
          </a:p>
          <a:p>
            <a:r>
              <a:rPr lang="en-GB" b="1" dirty="0">
                <a:latin typeface="Poppins" panose="00000500000000000000" pitchFamily="2" charset="0"/>
                <a:cs typeface="Poppins" panose="00000500000000000000" pitchFamily="2" charset="0"/>
              </a:rPr>
              <a:t>Usually based on a Formula:</a:t>
            </a:r>
          </a:p>
          <a:p>
            <a:endParaRPr lang="en-GB" b="1" dirty="0">
              <a:latin typeface="Poppins" panose="00000500000000000000" pitchFamily="2" charset="0"/>
              <a:cs typeface="Poppins" panose="00000500000000000000" pitchFamily="2" charset="0"/>
            </a:endParaRPr>
          </a:p>
          <a:p>
            <a:r>
              <a:rPr lang="en-GB" b="1" dirty="0">
                <a:latin typeface="Poppins" panose="00000500000000000000" pitchFamily="2" charset="0"/>
                <a:cs typeface="Poppins" panose="00000500000000000000" pitchFamily="2" charset="0"/>
              </a:rPr>
              <a:t>Accrual Rate  x Final Pensionable Pay x Pensionable Service = Pension</a:t>
            </a:r>
          </a:p>
          <a:p>
            <a:endParaRPr lang="en-GB" b="1" dirty="0">
              <a:latin typeface="Poppins" panose="00000500000000000000" pitchFamily="2" charset="0"/>
              <a:cs typeface="Poppins" panose="00000500000000000000" pitchFamily="2" charset="0"/>
            </a:endParaRPr>
          </a:p>
          <a:p>
            <a:r>
              <a:rPr lang="en-GB" b="1" dirty="0">
                <a:latin typeface="Poppins" panose="00000500000000000000" pitchFamily="2" charset="0"/>
                <a:cs typeface="Poppins" panose="00000500000000000000" pitchFamily="2" charset="0"/>
              </a:rPr>
              <a:t>Contributions variable – outcome defined pension (and lump sum)</a:t>
            </a:r>
          </a:p>
        </p:txBody>
      </p:sp>
      <p:sp>
        <p:nvSpPr>
          <p:cNvPr id="4" name="TextBox 3">
            <a:extLst>
              <a:ext uri="{FF2B5EF4-FFF2-40B4-BE49-F238E27FC236}">
                <a16:creationId xmlns:a16="http://schemas.microsoft.com/office/drawing/2014/main" id="{AAE7A318-7097-DD5A-4891-6B56C99B5E76}"/>
              </a:ext>
            </a:extLst>
          </p:cNvPr>
          <p:cNvSpPr txBox="1"/>
          <p:nvPr/>
        </p:nvSpPr>
        <p:spPr>
          <a:xfrm>
            <a:off x="8484973" y="2687237"/>
            <a:ext cx="3435178" cy="3139321"/>
          </a:xfrm>
          <a:prstGeom prst="rect">
            <a:avLst/>
          </a:prstGeom>
          <a:noFill/>
        </p:spPr>
        <p:txBody>
          <a:bodyPr wrap="square" rtlCol="0">
            <a:spAutoFit/>
          </a:bodyPr>
          <a:lstStyle/>
          <a:p>
            <a:r>
              <a:rPr lang="en-GB" b="1" dirty="0">
                <a:solidFill>
                  <a:schemeClr val="bg1"/>
                </a:solidFill>
                <a:latin typeface="Poppins" panose="00000500000000000000" pitchFamily="2" charset="0"/>
                <a:cs typeface="Poppins" panose="00000500000000000000" pitchFamily="2" charset="0"/>
              </a:rPr>
              <a:t>Depends on number of years that National Insurance contributions have been paid</a:t>
            </a:r>
          </a:p>
          <a:p>
            <a:endParaRPr lang="en-GB" b="1" dirty="0">
              <a:solidFill>
                <a:schemeClr val="bg1"/>
              </a:solidFill>
              <a:latin typeface="Poppins" panose="00000500000000000000" pitchFamily="2" charset="0"/>
              <a:cs typeface="Poppins" panose="00000500000000000000" pitchFamily="2" charset="0"/>
            </a:endParaRPr>
          </a:p>
          <a:p>
            <a:r>
              <a:rPr lang="en-GB" b="1" dirty="0">
                <a:solidFill>
                  <a:schemeClr val="bg1"/>
                </a:solidFill>
                <a:latin typeface="Poppins" panose="00000500000000000000" pitchFamily="2" charset="0"/>
                <a:cs typeface="Poppins" panose="00000500000000000000" pitchFamily="2" charset="0"/>
              </a:rPr>
              <a:t>In 2023 this is £10,600pa</a:t>
            </a:r>
          </a:p>
          <a:p>
            <a:endParaRPr lang="en-GB" b="1" dirty="0">
              <a:solidFill>
                <a:schemeClr val="bg1"/>
              </a:solidFill>
              <a:latin typeface="Poppins" panose="00000500000000000000" pitchFamily="2" charset="0"/>
              <a:cs typeface="Poppins" panose="00000500000000000000" pitchFamily="2" charset="0"/>
            </a:endParaRPr>
          </a:p>
          <a:p>
            <a:r>
              <a:rPr lang="en-GB" b="1" dirty="0">
                <a:solidFill>
                  <a:schemeClr val="bg1"/>
                </a:solidFill>
                <a:latin typeface="Poppins" panose="00000500000000000000" pitchFamily="2" charset="0"/>
                <a:cs typeface="Poppins" panose="00000500000000000000" pitchFamily="2" charset="0"/>
              </a:rPr>
              <a:t>State Pension Age is increasing</a:t>
            </a:r>
          </a:p>
          <a:p>
            <a:endParaRPr lang="en-GB" b="1" dirty="0">
              <a:solidFill>
                <a:schemeClr val="bg1"/>
              </a:solidFill>
              <a:latin typeface="Poppins" panose="00000500000000000000" pitchFamily="2" charset="0"/>
              <a:cs typeface="Poppins" panose="00000500000000000000" pitchFamily="2" charset="0"/>
            </a:endParaRPr>
          </a:p>
          <a:p>
            <a:endParaRPr lang="en-GB" b="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5571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51EAF4A-ADFD-1152-2C99-CE1874794980}"/>
              </a:ext>
            </a:extLst>
          </p:cNvPr>
          <p:cNvSpPr>
            <a:spLocks noGrp="1"/>
          </p:cNvSpPr>
          <p:nvPr>
            <p:ph type="body" sz="quarter" idx="10"/>
          </p:nvPr>
        </p:nvSpPr>
        <p:spPr/>
        <p:txBody>
          <a:bodyPr/>
          <a:lstStyle/>
          <a:p>
            <a:r>
              <a:rPr lang="en-GB" dirty="0"/>
              <a:t>Pensions in Lloyds Banking Group</a:t>
            </a:r>
          </a:p>
        </p:txBody>
      </p:sp>
      <p:sp>
        <p:nvSpPr>
          <p:cNvPr id="20" name="Text Placeholder 19">
            <a:extLst>
              <a:ext uri="{FF2B5EF4-FFF2-40B4-BE49-F238E27FC236}">
                <a16:creationId xmlns:a16="http://schemas.microsoft.com/office/drawing/2014/main" id="{43BB35E9-2EE5-DD97-44D6-53C27975F1D7}"/>
              </a:ext>
            </a:extLst>
          </p:cNvPr>
          <p:cNvSpPr>
            <a:spLocks noGrp="1"/>
          </p:cNvSpPr>
          <p:nvPr>
            <p:ph type="body" sz="quarter" idx="11"/>
          </p:nvPr>
        </p:nvSpPr>
        <p:spPr/>
        <p:txBody>
          <a:bodyPr/>
          <a:lstStyle/>
          <a:p>
            <a:endParaRPr lang="en-GB" dirty="0"/>
          </a:p>
        </p:txBody>
      </p:sp>
      <p:sp>
        <p:nvSpPr>
          <p:cNvPr id="21" name="Text Placeholder 20">
            <a:extLst>
              <a:ext uri="{FF2B5EF4-FFF2-40B4-BE49-F238E27FC236}">
                <a16:creationId xmlns:a16="http://schemas.microsoft.com/office/drawing/2014/main" id="{60E6ECD6-C52F-ADF7-4277-09D083A55F58}"/>
              </a:ext>
            </a:extLst>
          </p:cNvPr>
          <p:cNvSpPr>
            <a:spLocks noGrp="1"/>
          </p:cNvSpPr>
          <p:nvPr>
            <p:ph type="body" sz="quarter" idx="12"/>
          </p:nvPr>
        </p:nvSpPr>
        <p:spPr/>
        <p:txBody>
          <a:bodyPr/>
          <a:lstStyle/>
          <a:p>
            <a:endParaRPr lang="en-GB" dirty="0"/>
          </a:p>
        </p:txBody>
      </p:sp>
      <p:sp>
        <p:nvSpPr>
          <p:cNvPr id="22" name="Text Placeholder 21">
            <a:extLst>
              <a:ext uri="{FF2B5EF4-FFF2-40B4-BE49-F238E27FC236}">
                <a16:creationId xmlns:a16="http://schemas.microsoft.com/office/drawing/2014/main" id="{8A0766E2-460B-7524-ABB4-D1D7B0A63E93}"/>
              </a:ext>
            </a:extLst>
          </p:cNvPr>
          <p:cNvSpPr>
            <a:spLocks noGrp="1"/>
          </p:cNvSpPr>
          <p:nvPr>
            <p:ph type="body" sz="quarter" idx="13"/>
          </p:nvPr>
        </p:nvSpPr>
        <p:spPr/>
        <p:txBody>
          <a:bodyPr/>
          <a:lstStyle/>
          <a:p>
            <a:pPr marL="0" indent="0">
              <a:buNone/>
            </a:pPr>
            <a:endParaRPr lang="en-GB" dirty="0"/>
          </a:p>
        </p:txBody>
      </p:sp>
      <p:sp>
        <p:nvSpPr>
          <p:cNvPr id="23" name="Text Placeholder 22">
            <a:extLst>
              <a:ext uri="{FF2B5EF4-FFF2-40B4-BE49-F238E27FC236}">
                <a16:creationId xmlns:a16="http://schemas.microsoft.com/office/drawing/2014/main" id="{91EC97B5-99F5-5AFD-1C8D-38024DA03EC0}"/>
              </a:ext>
            </a:extLst>
          </p:cNvPr>
          <p:cNvSpPr>
            <a:spLocks noGrp="1"/>
          </p:cNvSpPr>
          <p:nvPr>
            <p:ph type="body" sz="quarter" idx="14"/>
          </p:nvPr>
        </p:nvSpPr>
        <p:spPr/>
        <p:txBody>
          <a:bodyPr/>
          <a:lstStyle/>
          <a:p>
            <a:pPr marL="0" indent="0">
              <a:buNone/>
            </a:pPr>
            <a:r>
              <a:rPr lang="en-GB" dirty="0"/>
              <a:t>A Trustee is someone who holds and administers assets for the benefit of a third party. </a:t>
            </a:r>
          </a:p>
          <a:p>
            <a:pPr marL="0" indent="0">
              <a:buNone/>
            </a:pPr>
            <a:endParaRPr lang="en-GB" dirty="0"/>
          </a:p>
          <a:p>
            <a:pPr marL="0" indent="0">
              <a:buNone/>
            </a:pPr>
            <a:r>
              <a:rPr lang="en-GB" b="1" dirty="0"/>
              <a:t>Lloyds Banking Group Pensions Trustees Limited</a:t>
            </a:r>
          </a:p>
          <a:p>
            <a:endParaRPr lang="en-GB" dirty="0"/>
          </a:p>
          <a:p>
            <a:r>
              <a:rPr lang="en-GB" dirty="0"/>
              <a:t>Trustee Board – three Independent, three member-nominated and three employer appointed trustees</a:t>
            </a:r>
          </a:p>
          <a:p>
            <a:endParaRPr lang="en-GB" dirty="0"/>
          </a:p>
          <a:p>
            <a:r>
              <a:rPr lang="en-GB" dirty="0"/>
              <a:t>Terms of office dovetail – experience and consistency - appoint their own Chair</a:t>
            </a:r>
          </a:p>
          <a:p>
            <a:endParaRPr lang="en-GB" dirty="0"/>
          </a:p>
          <a:p>
            <a:r>
              <a:rPr lang="en-GB" dirty="0"/>
              <a:t>Look after Lloyds Bank Pension Scheme No1 &amp; No2, HBOS Final Salary Pension Scheme, Scottish Widows RBS, Your Tomorrow</a:t>
            </a:r>
          </a:p>
          <a:p>
            <a:endParaRPr lang="en-GB" dirty="0"/>
          </a:p>
          <a:p>
            <a:r>
              <a:rPr lang="en-GB" dirty="0"/>
              <a:t>3 co-optees join Committees</a:t>
            </a:r>
          </a:p>
          <a:p>
            <a:endParaRPr lang="en-GB" dirty="0"/>
          </a:p>
          <a:p>
            <a:pPr marL="0" indent="0">
              <a:buNone/>
            </a:pPr>
            <a:r>
              <a:rPr lang="en-GB" b="1" dirty="0"/>
              <a:t>Other Trustees</a:t>
            </a:r>
          </a:p>
          <a:p>
            <a:pPr marL="0" indent="0">
              <a:buNone/>
            </a:pPr>
            <a:endParaRPr lang="en-GB" b="1" dirty="0"/>
          </a:p>
          <a:p>
            <a:pPr marL="0" indent="0">
              <a:buNone/>
            </a:pPr>
            <a:r>
              <a:rPr lang="en-GB" dirty="0"/>
              <a:t>Lloyds Bank Offshore Pension Trust Limited – Jersey based and looks after Lloyds Bank Offshore Pension Scheme</a:t>
            </a:r>
          </a:p>
          <a:p>
            <a:pPr marL="0" indent="0">
              <a:buNone/>
            </a:pPr>
            <a:endParaRPr lang="en-GB" dirty="0"/>
          </a:p>
          <a:p>
            <a:pPr marL="0" indent="0">
              <a:buNone/>
            </a:pPr>
            <a:r>
              <a:rPr lang="en-GB" dirty="0"/>
              <a:t>Capital Cranfield Pension Trustees Limited – look after Equitable Pension Fund and Life Assurance Scheme</a:t>
            </a:r>
          </a:p>
          <a:p>
            <a:pPr marL="0" indent="0">
              <a:buNone/>
            </a:pPr>
            <a:endParaRPr lang="en-GB" dirty="0"/>
          </a:p>
          <a:p>
            <a:pPr marL="0" indent="0">
              <a:buNone/>
            </a:pPr>
            <a:r>
              <a:rPr lang="en-GB" b="1" dirty="0"/>
              <a:t>Administrators and Advisers</a:t>
            </a:r>
          </a:p>
          <a:p>
            <a:pPr marL="0" indent="0">
              <a:buNone/>
            </a:pPr>
            <a:r>
              <a:rPr lang="en-GB" dirty="0"/>
              <a:t>Willis Towers Watson administer all Schemes except for Scottish Widows RBS (Mercer now Aptia).</a:t>
            </a:r>
          </a:p>
          <a:p>
            <a:pPr marL="0" indent="0">
              <a:buNone/>
            </a:pPr>
            <a:endParaRPr lang="en-GB" dirty="0"/>
          </a:p>
          <a:p>
            <a:pPr marL="0" indent="0">
              <a:buNone/>
            </a:pPr>
            <a:r>
              <a:rPr lang="en-GB" dirty="0"/>
              <a:t>Allen &amp; Overy in the main are legal advisers and Willis Towers Watson actuarial and investment advisers.</a:t>
            </a:r>
          </a:p>
          <a:p>
            <a:pPr marL="0" indent="0">
              <a:buNone/>
            </a:pPr>
            <a:endParaRPr lang="en-GB" dirty="0"/>
          </a:p>
          <a:p>
            <a:endParaRPr lang="en-GB" dirty="0"/>
          </a:p>
          <a:p>
            <a:endParaRPr lang="en-GB" dirty="0"/>
          </a:p>
        </p:txBody>
      </p:sp>
      <p:sp>
        <p:nvSpPr>
          <p:cNvPr id="26" name="Text Placeholder 25">
            <a:extLst>
              <a:ext uri="{FF2B5EF4-FFF2-40B4-BE49-F238E27FC236}">
                <a16:creationId xmlns:a16="http://schemas.microsoft.com/office/drawing/2014/main" id="{A6162477-B854-F4E1-BB4D-B01E3A085971}"/>
              </a:ext>
            </a:extLst>
          </p:cNvPr>
          <p:cNvSpPr>
            <a:spLocks noGrp="1"/>
          </p:cNvSpPr>
          <p:nvPr>
            <p:ph type="body" sz="quarter" idx="15"/>
          </p:nvPr>
        </p:nvSpPr>
        <p:spPr/>
        <p:txBody>
          <a:bodyPr/>
          <a:lstStyle/>
          <a:p>
            <a:r>
              <a:rPr lang="en-GB" dirty="0"/>
              <a:t>Main Defined Benefit Schemes</a:t>
            </a:r>
          </a:p>
        </p:txBody>
      </p:sp>
      <p:sp>
        <p:nvSpPr>
          <p:cNvPr id="28" name="Text Placeholder 27">
            <a:extLst>
              <a:ext uri="{FF2B5EF4-FFF2-40B4-BE49-F238E27FC236}">
                <a16:creationId xmlns:a16="http://schemas.microsoft.com/office/drawing/2014/main" id="{AE5598A3-E3E0-6DE3-D07C-CBF42BE2B7F6}"/>
              </a:ext>
            </a:extLst>
          </p:cNvPr>
          <p:cNvSpPr>
            <a:spLocks noGrp="1"/>
          </p:cNvSpPr>
          <p:nvPr>
            <p:ph type="body" sz="quarter" idx="17"/>
          </p:nvPr>
        </p:nvSpPr>
        <p:spPr/>
        <p:txBody>
          <a:bodyPr/>
          <a:lstStyle/>
          <a:p>
            <a:r>
              <a:rPr lang="en-GB" dirty="0"/>
              <a:t>Main Defined Contribution Schemes</a:t>
            </a:r>
          </a:p>
        </p:txBody>
      </p:sp>
      <p:sp>
        <p:nvSpPr>
          <p:cNvPr id="30" name="Text Placeholder 29">
            <a:extLst>
              <a:ext uri="{FF2B5EF4-FFF2-40B4-BE49-F238E27FC236}">
                <a16:creationId xmlns:a16="http://schemas.microsoft.com/office/drawing/2014/main" id="{62321C9F-F3BA-025A-0ACA-9CAF6E4E5005}"/>
              </a:ext>
            </a:extLst>
          </p:cNvPr>
          <p:cNvSpPr>
            <a:spLocks noGrp="1"/>
          </p:cNvSpPr>
          <p:nvPr>
            <p:ph type="body" sz="quarter" idx="19"/>
          </p:nvPr>
        </p:nvSpPr>
        <p:spPr/>
        <p:txBody>
          <a:bodyPr/>
          <a:lstStyle/>
          <a:p>
            <a:r>
              <a:rPr lang="en-GB" dirty="0"/>
              <a:t>Others</a:t>
            </a:r>
          </a:p>
        </p:txBody>
      </p:sp>
      <p:sp>
        <p:nvSpPr>
          <p:cNvPr id="32" name="Text Placeholder 31">
            <a:extLst>
              <a:ext uri="{FF2B5EF4-FFF2-40B4-BE49-F238E27FC236}">
                <a16:creationId xmlns:a16="http://schemas.microsoft.com/office/drawing/2014/main" id="{C344963C-A1A4-5A8D-7FC1-40841C8DBAFF}"/>
              </a:ext>
            </a:extLst>
          </p:cNvPr>
          <p:cNvSpPr>
            <a:spLocks noGrp="1"/>
          </p:cNvSpPr>
          <p:nvPr>
            <p:ph type="body" sz="quarter" idx="21"/>
          </p:nvPr>
        </p:nvSpPr>
        <p:spPr>
          <a:xfrm>
            <a:off x="8354979" y="595618"/>
            <a:ext cx="3612837" cy="871901"/>
          </a:xfrm>
        </p:spPr>
        <p:txBody>
          <a:bodyPr/>
          <a:lstStyle/>
          <a:p>
            <a:endParaRPr lang="en-GB" dirty="0"/>
          </a:p>
          <a:p>
            <a:endParaRPr lang="en-GB" dirty="0"/>
          </a:p>
          <a:p>
            <a:r>
              <a:rPr lang="en-GB" dirty="0"/>
              <a:t>Pension Schemes are set up under trust to separate them from the Employer and to obtain tax reliefs. But what is a Trustee?</a:t>
            </a:r>
          </a:p>
        </p:txBody>
      </p:sp>
      <p:sp>
        <p:nvSpPr>
          <p:cNvPr id="6" name="Slide Number Placeholder 5">
            <a:extLst>
              <a:ext uri="{FF2B5EF4-FFF2-40B4-BE49-F238E27FC236}">
                <a16:creationId xmlns:a16="http://schemas.microsoft.com/office/drawing/2014/main" id="{EAC5A546-4361-3154-91BF-82FD4A6E182C}"/>
              </a:ext>
            </a:extLst>
          </p:cNvPr>
          <p:cNvSpPr>
            <a:spLocks noGrp="1"/>
          </p:cNvSpPr>
          <p:nvPr>
            <p:ph type="sldNum" sz="quarter" idx="4294967295"/>
          </p:nvPr>
        </p:nvSpPr>
        <p:spPr>
          <a:xfrm>
            <a:off x="11006138" y="6432550"/>
            <a:ext cx="1185862" cy="134938"/>
          </a:xfrm>
        </p:spPr>
        <p:txBody>
          <a:bodyPr/>
          <a:lstStyle/>
          <a:p>
            <a:fld id="{B6F15528-21DE-4FAA-801E-634DDDAF4B2B}" type="slidenum">
              <a:rPr lang="en-GB" smtClean="0"/>
              <a:pPr/>
              <a:t>3</a:t>
            </a:fld>
            <a:endParaRPr lang="en-GB" dirty="0"/>
          </a:p>
        </p:txBody>
      </p:sp>
      <p:sp>
        <p:nvSpPr>
          <p:cNvPr id="11" name="Text Placeholder 24">
            <a:extLst>
              <a:ext uri="{FF2B5EF4-FFF2-40B4-BE49-F238E27FC236}">
                <a16:creationId xmlns:a16="http://schemas.microsoft.com/office/drawing/2014/main" id="{CC003A98-4669-8FC3-4ED0-40463B8F1144}"/>
              </a:ext>
            </a:extLst>
          </p:cNvPr>
          <p:cNvSpPr txBox="1">
            <a:spLocks/>
          </p:cNvSpPr>
          <p:nvPr/>
        </p:nvSpPr>
        <p:spPr>
          <a:xfrm>
            <a:off x="9504384" y="3217017"/>
            <a:ext cx="2563140" cy="135293"/>
          </a:xfrm>
          <a:prstGeom prst="rect">
            <a:avLst/>
          </a:prstGeom>
        </p:spPr>
        <p:txBody>
          <a:bodyPr wrap="square" lIns="0" tIns="0" rIns="0" bIns="0">
            <a:spAutoFit/>
          </a:bodyPr>
          <a:lstStyle>
            <a:lvl1pPr marL="0">
              <a:defRPr lang="en-US" sz="1450" b="0" dirty="0">
                <a:solidFill>
                  <a:schemeClr val="bg1"/>
                </a:solidFill>
                <a:latin typeface="Poppins" panose="00000500000000000000" pitchFamily="2" charset="0"/>
                <a:ea typeface="+mn-ea"/>
                <a:cs typeface="Poppins" panose="00000500000000000000" pitchFamily="2" charset="0"/>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879" dirty="0">
                <a:solidFill>
                  <a:schemeClr val="tx1"/>
                </a:solidFill>
              </a:rPr>
              <a:t>of your basic pay each month</a:t>
            </a:r>
          </a:p>
        </p:txBody>
      </p:sp>
      <p:graphicFrame>
        <p:nvGraphicFramePr>
          <p:cNvPr id="33" name="Table 32">
            <a:extLst>
              <a:ext uri="{FF2B5EF4-FFF2-40B4-BE49-F238E27FC236}">
                <a16:creationId xmlns:a16="http://schemas.microsoft.com/office/drawing/2014/main" id="{6B8DF5C6-4E31-0ED6-4713-2ECD974CFEC5}"/>
              </a:ext>
            </a:extLst>
          </p:cNvPr>
          <p:cNvGraphicFramePr>
            <a:graphicFrameLocks noGrp="1"/>
          </p:cNvGraphicFramePr>
          <p:nvPr>
            <p:extLst>
              <p:ext uri="{D42A27DB-BD31-4B8C-83A1-F6EECF244321}">
                <p14:modId xmlns:p14="http://schemas.microsoft.com/office/powerpoint/2010/main" val="937246087"/>
              </p:ext>
            </p:extLst>
          </p:nvPr>
        </p:nvGraphicFramePr>
        <p:xfrm>
          <a:off x="2455728" y="1323661"/>
          <a:ext cx="5210089" cy="1623705"/>
        </p:xfrm>
        <a:graphic>
          <a:graphicData uri="http://schemas.openxmlformats.org/drawingml/2006/table">
            <a:tbl>
              <a:tblPr firstRow="1" firstCol="1" bandRow="1">
                <a:tableStyleId>{5C22544A-7EE6-4342-B048-85BDC9FD1C3A}</a:tableStyleId>
              </a:tblPr>
              <a:tblGrid>
                <a:gridCol w="1881322">
                  <a:extLst>
                    <a:ext uri="{9D8B030D-6E8A-4147-A177-3AD203B41FA5}">
                      <a16:colId xmlns:a16="http://schemas.microsoft.com/office/drawing/2014/main" val="2901433598"/>
                    </a:ext>
                  </a:extLst>
                </a:gridCol>
                <a:gridCol w="571500">
                  <a:extLst>
                    <a:ext uri="{9D8B030D-6E8A-4147-A177-3AD203B41FA5}">
                      <a16:colId xmlns:a16="http://schemas.microsoft.com/office/drawing/2014/main" val="375259943"/>
                    </a:ext>
                  </a:extLst>
                </a:gridCol>
                <a:gridCol w="692150">
                  <a:extLst>
                    <a:ext uri="{9D8B030D-6E8A-4147-A177-3AD203B41FA5}">
                      <a16:colId xmlns:a16="http://schemas.microsoft.com/office/drawing/2014/main" val="2549643975"/>
                    </a:ext>
                  </a:extLst>
                </a:gridCol>
                <a:gridCol w="850900">
                  <a:extLst>
                    <a:ext uri="{9D8B030D-6E8A-4147-A177-3AD203B41FA5}">
                      <a16:colId xmlns:a16="http://schemas.microsoft.com/office/drawing/2014/main" val="2491028629"/>
                    </a:ext>
                  </a:extLst>
                </a:gridCol>
                <a:gridCol w="577850">
                  <a:extLst>
                    <a:ext uri="{9D8B030D-6E8A-4147-A177-3AD203B41FA5}">
                      <a16:colId xmlns:a16="http://schemas.microsoft.com/office/drawing/2014/main" val="2618629396"/>
                    </a:ext>
                  </a:extLst>
                </a:gridCol>
                <a:gridCol w="636367">
                  <a:extLst>
                    <a:ext uri="{9D8B030D-6E8A-4147-A177-3AD203B41FA5}">
                      <a16:colId xmlns:a16="http://schemas.microsoft.com/office/drawing/2014/main" val="1540563053"/>
                    </a:ext>
                  </a:extLst>
                </a:gridCol>
              </a:tblGrid>
              <a:tr h="302539">
                <a:tc>
                  <a:txBody>
                    <a:bodyPr/>
                    <a:lstStyle/>
                    <a:p>
                      <a:pPr>
                        <a:lnSpc>
                          <a:spcPct val="107000"/>
                        </a:lnSpc>
                        <a:spcAft>
                          <a:spcPts val="800"/>
                        </a:spcAft>
                      </a:pPr>
                      <a:r>
                        <a:rPr lang="en-GB" sz="1000" kern="0" dirty="0">
                          <a:effectLst/>
                        </a:rPr>
                        <a:t>SCHEME NAME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000" kern="0" dirty="0">
                          <a:effectLst/>
                        </a:rPr>
                        <a:t>ACTIVE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000" kern="0" dirty="0">
                          <a:effectLst/>
                        </a:rPr>
                        <a:t>DEFERRED</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000" kern="0" dirty="0">
                          <a:effectLst/>
                        </a:rPr>
                        <a:t>PENSIONER</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000" kern="0" dirty="0">
                          <a:effectLst/>
                        </a:rPr>
                        <a:t>TOTAL</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1000" kern="0" dirty="0">
                          <a:effectLst/>
                        </a:rPr>
                        <a:t>ASSETS (MN)</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28847416"/>
                  </a:ext>
                </a:extLst>
              </a:tr>
              <a:tr h="300794">
                <a:tc>
                  <a:txBody>
                    <a:bodyPr/>
                    <a:lstStyle/>
                    <a:p>
                      <a:pPr>
                        <a:lnSpc>
                          <a:spcPct val="107000"/>
                        </a:lnSpc>
                        <a:spcAft>
                          <a:spcPts val="800"/>
                        </a:spcAft>
                      </a:pPr>
                      <a:r>
                        <a:rPr lang="en-GB" sz="1000" kern="0" dirty="0">
                          <a:effectLst/>
                        </a:rPr>
                        <a:t>Lloyds Bank Pension Scheme No1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3,446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38,667</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48,028</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90,141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14,079</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9002566"/>
                  </a:ext>
                </a:extLst>
              </a:tr>
              <a:tr h="302539">
                <a:tc>
                  <a:txBody>
                    <a:bodyPr/>
                    <a:lstStyle/>
                    <a:p>
                      <a:pPr>
                        <a:lnSpc>
                          <a:spcPct val="107000"/>
                        </a:lnSpc>
                        <a:spcAft>
                          <a:spcPts val="800"/>
                        </a:spcAft>
                      </a:pPr>
                      <a:r>
                        <a:rPr lang="en-GB" sz="1000" kern="0" dirty="0">
                          <a:effectLst/>
                        </a:rPr>
                        <a:t>Lloyds Bank Pension Scheme No2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1,750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16,198</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28,373</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46,321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6,178</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2376392"/>
                  </a:ext>
                </a:extLst>
              </a:tr>
              <a:tr h="302539">
                <a:tc>
                  <a:txBody>
                    <a:bodyPr/>
                    <a:lstStyle/>
                    <a:p>
                      <a:pPr>
                        <a:lnSpc>
                          <a:spcPct val="107000"/>
                        </a:lnSpc>
                        <a:spcAft>
                          <a:spcPts val="800"/>
                        </a:spcAft>
                      </a:pPr>
                      <a:r>
                        <a:rPr lang="en-GB" sz="1000" kern="0" dirty="0">
                          <a:effectLst/>
                        </a:rPr>
                        <a:t>HBOS Final Salary Pension Scheme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5,259</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30,587</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31,780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67,626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10,789</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95361705"/>
                  </a:ext>
                </a:extLst>
              </a:tr>
              <a:tr h="176667">
                <a:tc>
                  <a:txBody>
                    <a:bodyPr/>
                    <a:lstStyle/>
                    <a:p>
                      <a:pPr>
                        <a:lnSpc>
                          <a:spcPct val="107000"/>
                        </a:lnSpc>
                        <a:spcAft>
                          <a:spcPts val="800"/>
                        </a:spcAft>
                      </a:pPr>
                      <a:r>
                        <a:rPr lang="en-GB" sz="1000" kern="0" dirty="0">
                          <a:effectLst/>
                        </a:rPr>
                        <a:t>Scottish Widows RBS</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448</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3,069</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1,822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5,339</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1,015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03777462"/>
                  </a:ext>
                </a:extLst>
              </a:tr>
              <a:tr h="161717">
                <a:tc>
                  <a:txBody>
                    <a:bodyPr/>
                    <a:lstStyle/>
                    <a:p>
                      <a:pPr>
                        <a:lnSpc>
                          <a:spcPct val="107000"/>
                        </a:lnSpc>
                      </a:pPr>
                      <a:endParaRPr lang="en-GB" sz="1100" kern="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1100" kern="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1100" kern="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1100" kern="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1100" kern="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GB" sz="11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04008258"/>
                  </a:ext>
                </a:extLst>
              </a:tr>
            </a:tbl>
          </a:graphicData>
        </a:graphic>
      </p:graphicFrame>
      <p:graphicFrame>
        <p:nvGraphicFramePr>
          <p:cNvPr id="34" name="Table 33">
            <a:extLst>
              <a:ext uri="{FF2B5EF4-FFF2-40B4-BE49-F238E27FC236}">
                <a16:creationId xmlns:a16="http://schemas.microsoft.com/office/drawing/2014/main" id="{D2F5F1C5-F446-A021-5AE5-4296CC158B41}"/>
              </a:ext>
            </a:extLst>
          </p:cNvPr>
          <p:cNvGraphicFramePr>
            <a:graphicFrameLocks noGrp="1"/>
          </p:cNvGraphicFramePr>
          <p:nvPr>
            <p:extLst>
              <p:ext uri="{D42A27DB-BD31-4B8C-83A1-F6EECF244321}">
                <p14:modId xmlns:p14="http://schemas.microsoft.com/office/powerpoint/2010/main" val="100958279"/>
              </p:ext>
            </p:extLst>
          </p:nvPr>
        </p:nvGraphicFramePr>
        <p:xfrm>
          <a:off x="2467675" y="3060321"/>
          <a:ext cx="5198142" cy="839098"/>
        </p:xfrm>
        <a:graphic>
          <a:graphicData uri="http://schemas.openxmlformats.org/drawingml/2006/table">
            <a:tbl>
              <a:tblPr firstRow="1" firstCol="1" bandRow="1">
                <a:tableStyleId>{5C22544A-7EE6-4342-B048-85BDC9FD1C3A}</a:tableStyleId>
              </a:tblPr>
              <a:tblGrid>
                <a:gridCol w="1885897">
                  <a:extLst>
                    <a:ext uri="{9D8B030D-6E8A-4147-A177-3AD203B41FA5}">
                      <a16:colId xmlns:a16="http://schemas.microsoft.com/office/drawing/2014/main" val="4023301451"/>
                    </a:ext>
                  </a:extLst>
                </a:gridCol>
                <a:gridCol w="566070">
                  <a:extLst>
                    <a:ext uri="{9D8B030D-6E8A-4147-A177-3AD203B41FA5}">
                      <a16:colId xmlns:a16="http://schemas.microsoft.com/office/drawing/2014/main" val="1540167560"/>
                    </a:ext>
                  </a:extLst>
                </a:gridCol>
                <a:gridCol w="678040">
                  <a:extLst>
                    <a:ext uri="{9D8B030D-6E8A-4147-A177-3AD203B41FA5}">
                      <a16:colId xmlns:a16="http://schemas.microsoft.com/office/drawing/2014/main" val="4044525482"/>
                    </a:ext>
                  </a:extLst>
                </a:gridCol>
                <a:gridCol w="808671">
                  <a:extLst>
                    <a:ext uri="{9D8B030D-6E8A-4147-A177-3AD203B41FA5}">
                      <a16:colId xmlns:a16="http://schemas.microsoft.com/office/drawing/2014/main" val="113952249"/>
                    </a:ext>
                  </a:extLst>
                </a:gridCol>
                <a:gridCol w="629447">
                  <a:extLst>
                    <a:ext uri="{9D8B030D-6E8A-4147-A177-3AD203B41FA5}">
                      <a16:colId xmlns:a16="http://schemas.microsoft.com/office/drawing/2014/main" val="3977353245"/>
                    </a:ext>
                  </a:extLst>
                </a:gridCol>
                <a:gridCol w="630017">
                  <a:extLst>
                    <a:ext uri="{9D8B030D-6E8A-4147-A177-3AD203B41FA5}">
                      <a16:colId xmlns:a16="http://schemas.microsoft.com/office/drawing/2014/main" val="3660453144"/>
                    </a:ext>
                  </a:extLst>
                </a:gridCol>
              </a:tblGrid>
              <a:tr h="419549">
                <a:tc>
                  <a:txBody>
                    <a:bodyPr/>
                    <a:lstStyle/>
                    <a:p>
                      <a:pPr>
                        <a:lnSpc>
                          <a:spcPct val="107000"/>
                        </a:lnSpc>
                        <a:spcAft>
                          <a:spcPts val="800"/>
                        </a:spcAft>
                      </a:pPr>
                      <a:r>
                        <a:rPr lang="en-GB" sz="1000" kern="0" dirty="0">
                          <a:effectLst/>
                        </a:rPr>
                        <a:t>Your Tomorrow</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51,398</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60000"/>
                        <a:lumOff val="40000"/>
                      </a:schemeClr>
                    </a:solidFill>
                  </a:tcPr>
                </a:tc>
                <a:tc>
                  <a:txBody>
                    <a:bodyPr/>
                    <a:lstStyle/>
                    <a:p>
                      <a:pPr algn="r">
                        <a:lnSpc>
                          <a:spcPct val="107000"/>
                        </a:lnSpc>
                        <a:spcAft>
                          <a:spcPts val="800"/>
                        </a:spcAft>
                      </a:pPr>
                      <a:r>
                        <a:rPr lang="en-GB" sz="1000" kern="0" dirty="0">
                          <a:effectLst/>
                        </a:rPr>
                        <a:t>51,740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60000"/>
                        <a:lumOff val="40000"/>
                      </a:schemeClr>
                    </a:solidFill>
                  </a:tcPr>
                </a:tc>
                <a:tc>
                  <a:txBody>
                    <a:bodyPr/>
                    <a:lstStyle/>
                    <a:p>
                      <a:pPr algn="r">
                        <a:lnSpc>
                          <a:spcPct val="107000"/>
                        </a:lnSpc>
                        <a:spcAft>
                          <a:spcPts val="800"/>
                        </a:spcAft>
                      </a:pPr>
                      <a:r>
                        <a:rPr lang="en-GB" sz="1000" kern="0" dirty="0">
                          <a:effectLst/>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60000"/>
                        <a:lumOff val="40000"/>
                      </a:schemeClr>
                    </a:solidFill>
                  </a:tcPr>
                </a:tc>
                <a:tc>
                  <a:txBody>
                    <a:bodyPr/>
                    <a:lstStyle/>
                    <a:p>
                      <a:pPr algn="r">
                        <a:lnSpc>
                          <a:spcPct val="107000"/>
                        </a:lnSpc>
                        <a:spcAft>
                          <a:spcPts val="800"/>
                        </a:spcAft>
                      </a:pPr>
                      <a:r>
                        <a:rPr lang="en-GB" sz="1000" kern="0" dirty="0">
                          <a:effectLst/>
                        </a:rPr>
                        <a:t>100,637</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60000"/>
                        <a:lumOff val="40000"/>
                      </a:schemeClr>
                    </a:solidFill>
                  </a:tcPr>
                </a:tc>
                <a:tc>
                  <a:txBody>
                    <a:bodyPr/>
                    <a:lstStyle/>
                    <a:p>
                      <a:pPr algn="r">
                        <a:lnSpc>
                          <a:spcPct val="107000"/>
                        </a:lnSpc>
                        <a:spcAft>
                          <a:spcPts val="800"/>
                        </a:spcAft>
                      </a:pPr>
                      <a:r>
                        <a:rPr lang="en-GB" sz="1000" kern="0" dirty="0">
                          <a:effectLst/>
                        </a:rPr>
                        <a:t>4,123</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2">
                        <a:lumMod val="60000"/>
                        <a:lumOff val="40000"/>
                      </a:schemeClr>
                    </a:solidFill>
                  </a:tcPr>
                </a:tc>
                <a:extLst>
                  <a:ext uri="{0D108BD9-81ED-4DB2-BD59-A6C34878D82A}">
                    <a16:rowId xmlns:a16="http://schemas.microsoft.com/office/drawing/2014/main" val="1312290791"/>
                  </a:ext>
                </a:extLst>
              </a:tr>
              <a:tr h="419549">
                <a:tc>
                  <a:txBody>
                    <a:bodyPr/>
                    <a:lstStyle/>
                    <a:p>
                      <a:pPr>
                        <a:lnSpc>
                          <a:spcPct val="107000"/>
                        </a:lnSpc>
                        <a:spcAft>
                          <a:spcPts val="800"/>
                        </a:spcAft>
                      </a:pPr>
                      <a:r>
                        <a:rPr lang="en-GB" sz="1000" kern="0" dirty="0">
                          <a:effectLst/>
                        </a:rPr>
                        <a:t>Lloyds Bank Pension Scheme No1 YT Section</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2,665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4,761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7,424</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420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85829051"/>
                  </a:ext>
                </a:extLst>
              </a:tr>
            </a:tbl>
          </a:graphicData>
        </a:graphic>
      </p:graphicFrame>
      <p:graphicFrame>
        <p:nvGraphicFramePr>
          <p:cNvPr id="35" name="Table 34">
            <a:extLst>
              <a:ext uri="{FF2B5EF4-FFF2-40B4-BE49-F238E27FC236}">
                <a16:creationId xmlns:a16="http://schemas.microsoft.com/office/drawing/2014/main" id="{6EB1692C-3B4B-60E3-3BE6-191048B29A01}"/>
              </a:ext>
            </a:extLst>
          </p:cNvPr>
          <p:cNvGraphicFramePr>
            <a:graphicFrameLocks noGrp="1"/>
          </p:cNvGraphicFramePr>
          <p:nvPr>
            <p:extLst>
              <p:ext uri="{D42A27DB-BD31-4B8C-83A1-F6EECF244321}">
                <p14:modId xmlns:p14="http://schemas.microsoft.com/office/powerpoint/2010/main" val="2167048539"/>
              </p:ext>
            </p:extLst>
          </p:nvPr>
        </p:nvGraphicFramePr>
        <p:xfrm>
          <a:off x="2455728" y="3892343"/>
          <a:ext cx="5210089" cy="637794"/>
        </p:xfrm>
        <a:graphic>
          <a:graphicData uri="http://schemas.openxmlformats.org/drawingml/2006/table">
            <a:tbl>
              <a:tblPr firstRow="1" firstCol="1" bandRow="1">
                <a:tableStyleId>{5C22544A-7EE6-4342-B048-85BDC9FD1C3A}</a:tableStyleId>
              </a:tblPr>
              <a:tblGrid>
                <a:gridCol w="1868622">
                  <a:extLst>
                    <a:ext uri="{9D8B030D-6E8A-4147-A177-3AD203B41FA5}">
                      <a16:colId xmlns:a16="http://schemas.microsoft.com/office/drawing/2014/main" val="861858295"/>
                    </a:ext>
                  </a:extLst>
                </a:gridCol>
                <a:gridCol w="590550">
                  <a:extLst>
                    <a:ext uri="{9D8B030D-6E8A-4147-A177-3AD203B41FA5}">
                      <a16:colId xmlns:a16="http://schemas.microsoft.com/office/drawing/2014/main" val="2086972701"/>
                    </a:ext>
                  </a:extLst>
                </a:gridCol>
                <a:gridCol w="698500">
                  <a:extLst>
                    <a:ext uri="{9D8B030D-6E8A-4147-A177-3AD203B41FA5}">
                      <a16:colId xmlns:a16="http://schemas.microsoft.com/office/drawing/2014/main" val="1286681279"/>
                    </a:ext>
                  </a:extLst>
                </a:gridCol>
                <a:gridCol w="800100">
                  <a:extLst>
                    <a:ext uri="{9D8B030D-6E8A-4147-A177-3AD203B41FA5}">
                      <a16:colId xmlns:a16="http://schemas.microsoft.com/office/drawing/2014/main" val="574358668"/>
                    </a:ext>
                  </a:extLst>
                </a:gridCol>
                <a:gridCol w="596900">
                  <a:extLst>
                    <a:ext uri="{9D8B030D-6E8A-4147-A177-3AD203B41FA5}">
                      <a16:colId xmlns:a16="http://schemas.microsoft.com/office/drawing/2014/main" val="3850608181"/>
                    </a:ext>
                  </a:extLst>
                </a:gridCol>
                <a:gridCol w="655417">
                  <a:extLst>
                    <a:ext uri="{9D8B030D-6E8A-4147-A177-3AD203B41FA5}">
                      <a16:colId xmlns:a16="http://schemas.microsoft.com/office/drawing/2014/main" val="791928283"/>
                    </a:ext>
                  </a:extLst>
                </a:gridCol>
              </a:tblGrid>
              <a:tr h="273408">
                <a:tc>
                  <a:txBody>
                    <a:bodyPr/>
                    <a:lstStyle/>
                    <a:p>
                      <a:pPr>
                        <a:lnSpc>
                          <a:spcPct val="107000"/>
                        </a:lnSpc>
                        <a:spcAft>
                          <a:spcPts val="800"/>
                        </a:spcAft>
                      </a:pPr>
                      <a:r>
                        <a:rPr lang="en-GB" sz="1000" kern="0" dirty="0">
                          <a:effectLst/>
                        </a:rPr>
                        <a:t>DC SCHEME WITH A DB UNDERPIN</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5">
                  <a:txBody>
                    <a:bodyPr/>
                    <a:lstStyle/>
                    <a:p>
                      <a:pPr>
                        <a:lnSpc>
                          <a:spcPct val="107000"/>
                        </a:lnSpc>
                      </a:pPr>
                      <a:endParaRPr lang="en-GB" sz="1000" kern="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GB" sz="1000" kern="100" dirty="0">
                        <a:effectLst/>
                        <a:latin typeface="Calibri" panose="020F0502020204030204" pitchFamily="34" charset="0"/>
                        <a:cs typeface="Times New Roman" panose="02020603050405020304" pitchFamily="18" charset="0"/>
                      </a:endParaRPr>
                    </a:p>
                  </a:txBody>
                  <a:tcPr marL="68580" marR="68580" marT="0" marB="0" anchor="b"/>
                </a:tc>
                <a:tc hMerge="1">
                  <a:txBody>
                    <a:bodyPr/>
                    <a:lstStyle/>
                    <a:p>
                      <a:pPr>
                        <a:lnSpc>
                          <a:spcPct val="107000"/>
                        </a:lnSpc>
                      </a:pPr>
                      <a:endParaRPr lang="en-GB" sz="1000" kern="100">
                        <a:effectLst/>
                        <a:latin typeface="Calibri" panose="020F0502020204030204" pitchFamily="34" charset="0"/>
                        <a:cs typeface="Times New Roman" panose="02020603050405020304" pitchFamily="18" charset="0"/>
                      </a:endParaRPr>
                    </a:p>
                  </a:txBody>
                  <a:tcPr marL="68580" marR="68580" marT="0" marB="0" anchor="b"/>
                </a:tc>
                <a:tc hMerge="1">
                  <a:txBody>
                    <a:bodyPr/>
                    <a:lstStyle/>
                    <a:p>
                      <a:endParaRPr lang="en-GB"/>
                    </a:p>
                  </a:txBody>
                  <a:tcPr marL="68580" marR="68580" marT="0" marB="0" anchor="b"/>
                </a:tc>
                <a:tc hMerge="1">
                  <a:txBody>
                    <a:bodyPr/>
                    <a:lstStyle/>
                    <a:p>
                      <a:endParaRPr lang="en-GB" dirty="0"/>
                    </a:p>
                  </a:txBody>
                  <a:tcPr marL="68580" marR="68580" marT="0" marB="0" anchor="b"/>
                </a:tc>
                <a:extLst>
                  <a:ext uri="{0D108BD9-81ED-4DB2-BD59-A6C34878D82A}">
                    <a16:rowId xmlns:a16="http://schemas.microsoft.com/office/drawing/2014/main" val="1549154587"/>
                  </a:ext>
                </a:extLst>
              </a:tr>
              <a:tr h="184150">
                <a:tc>
                  <a:txBody>
                    <a:bodyPr/>
                    <a:lstStyle/>
                    <a:p>
                      <a:pPr>
                        <a:lnSpc>
                          <a:spcPct val="107000"/>
                        </a:lnSpc>
                        <a:spcAft>
                          <a:spcPts val="800"/>
                        </a:spcAft>
                      </a:pPr>
                      <a:r>
                        <a:rPr lang="en-GB" sz="1000" kern="0" dirty="0">
                          <a:effectLst/>
                        </a:rPr>
                        <a:t>Lloyds Bank Pension Scheme No1 PIP Section</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29,786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29,786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780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22302698"/>
                  </a:ext>
                </a:extLst>
              </a:tr>
            </a:tbl>
          </a:graphicData>
        </a:graphic>
      </p:graphicFrame>
      <p:graphicFrame>
        <p:nvGraphicFramePr>
          <p:cNvPr id="36" name="Table 35">
            <a:extLst>
              <a:ext uri="{FF2B5EF4-FFF2-40B4-BE49-F238E27FC236}">
                <a16:creationId xmlns:a16="http://schemas.microsoft.com/office/drawing/2014/main" id="{069563F1-1BC3-B793-F775-BCDC8E18A325}"/>
              </a:ext>
            </a:extLst>
          </p:cNvPr>
          <p:cNvGraphicFramePr>
            <a:graphicFrameLocks noGrp="1"/>
          </p:cNvGraphicFramePr>
          <p:nvPr>
            <p:extLst>
              <p:ext uri="{D42A27DB-BD31-4B8C-83A1-F6EECF244321}">
                <p14:modId xmlns:p14="http://schemas.microsoft.com/office/powerpoint/2010/main" val="3957824361"/>
              </p:ext>
            </p:extLst>
          </p:nvPr>
        </p:nvGraphicFramePr>
        <p:xfrm>
          <a:off x="2455727" y="4844396"/>
          <a:ext cx="5210089" cy="821944"/>
        </p:xfrm>
        <a:graphic>
          <a:graphicData uri="http://schemas.openxmlformats.org/drawingml/2006/table">
            <a:tbl>
              <a:tblPr firstRow="1" firstCol="1" bandRow="1">
                <a:tableStyleId>{5C22544A-7EE6-4342-B048-85BDC9FD1C3A}</a:tableStyleId>
              </a:tblPr>
              <a:tblGrid>
                <a:gridCol w="1814098">
                  <a:extLst>
                    <a:ext uri="{9D8B030D-6E8A-4147-A177-3AD203B41FA5}">
                      <a16:colId xmlns:a16="http://schemas.microsoft.com/office/drawing/2014/main" val="2087304601"/>
                    </a:ext>
                  </a:extLst>
                </a:gridCol>
                <a:gridCol w="577241">
                  <a:extLst>
                    <a:ext uri="{9D8B030D-6E8A-4147-A177-3AD203B41FA5}">
                      <a16:colId xmlns:a16="http://schemas.microsoft.com/office/drawing/2014/main" val="116013711"/>
                    </a:ext>
                  </a:extLst>
                </a:gridCol>
                <a:gridCol w="695172">
                  <a:extLst>
                    <a:ext uri="{9D8B030D-6E8A-4147-A177-3AD203B41FA5}">
                      <a16:colId xmlns:a16="http://schemas.microsoft.com/office/drawing/2014/main" val="3532092600"/>
                    </a:ext>
                  </a:extLst>
                </a:gridCol>
                <a:gridCol w="763448">
                  <a:extLst>
                    <a:ext uri="{9D8B030D-6E8A-4147-A177-3AD203B41FA5}">
                      <a16:colId xmlns:a16="http://schemas.microsoft.com/office/drawing/2014/main" val="1375426384"/>
                    </a:ext>
                  </a:extLst>
                </a:gridCol>
                <a:gridCol w="722643">
                  <a:extLst>
                    <a:ext uri="{9D8B030D-6E8A-4147-A177-3AD203B41FA5}">
                      <a16:colId xmlns:a16="http://schemas.microsoft.com/office/drawing/2014/main" val="3789681945"/>
                    </a:ext>
                  </a:extLst>
                </a:gridCol>
                <a:gridCol w="637487">
                  <a:extLst>
                    <a:ext uri="{9D8B030D-6E8A-4147-A177-3AD203B41FA5}">
                      <a16:colId xmlns:a16="http://schemas.microsoft.com/office/drawing/2014/main" val="2082972618"/>
                    </a:ext>
                  </a:extLst>
                </a:gridCol>
              </a:tblGrid>
              <a:tr h="314036">
                <a:tc>
                  <a:txBody>
                    <a:bodyPr/>
                    <a:lstStyle/>
                    <a:p>
                      <a:pPr>
                        <a:lnSpc>
                          <a:spcPct val="107000"/>
                        </a:lnSpc>
                        <a:spcAft>
                          <a:spcPts val="800"/>
                        </a:spcAft>
                      </a:pPr>
                      <a:r>
                        <a:rPr lang="en-GB" sz="1000" kern="0" dirty="0">
                          <a:effectLst/>
                        </a:rPr>
                        <a:t>Equitable Pension Fund  &amp; Life Assurance Scheme</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22</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1,065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453</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1,540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640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83552556"/>
                  </a:ext>
                </a:extLst>
              </a:tr>
              <a:tr h="184150">
                <a:tc>
                  <a:txBody>
                    <a:bodyPr/>
                    <a:lstStyle/>
                    <a:p>
                      <a:pPr>
                        <a:lnSpc>
                          <a:spcPct val="107000"/>
                        </a:lnSpc>
                        <a:spcAft>
                          <a:spcPts val="800"/>
                        </a:spcAft>
                      </a:pPr>
                      <a:r>
                        <a:rPr lang="en-GB" sz="1000" kern="0" dirty="0">
                          <a:effectLst/>
                        </a:rPr>
                        <a:t>LB Offshore Scheme (incl PIP Section)</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661</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555</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1,226</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249.9</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67601465"/>
                  </a:ext>
                </a:extLst>
              </a:tr>
              <a:tr h="184150">
                <a:tc>
                  <a:txBody>
                    <a:bodyPr/>
                    <a:lstStyle/>
                    <a:p>
                      <a:pPr>
                        <a:lnSpc>
                          <a:spcPct val="107000"/>
                        </a:lnSpc>
                        <a:spcAft>
                          <a:spcPts val="800"/>
                        </a:spcAft>
                      </a:pPr>
                      <a:r>
                        <a:rPr lang="en-GB" sz="1000" kern="0" dirty="0">
                          <a:effectLst/>
                        </a:rPr>
                        <a:t>MBNA (SW GPP)</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1,000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734</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0</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1,734</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800"/>
                        </a:spcAft>
                      </a:pPr>
                      <a:r>
                        <a:rPr lang="en-GB" sz="1000" kern="0" dirty="0">
                          <a:effectLst/>
                        </a:rPr>
                        <a:t>49</a:t>
                      </a:r>
                      <a:endParaRPr lang="en-GB"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11902055"/>
                  </a:ext>
                </a:extLst>
              </a:tr>
            </a:tbl>
          </a:graphicData>
        </a:graphic>
      </p:graphicFrame>
    </p:spTree>
    <p:extLst>
      <p:ext uri="{BB962C8B-B14F-4D97-AF65-F5344CB8AC3E}">
        <p14:creationId xmlns:p14="http://schemas.microsoft.com/office/powerpoint/2010/main" val="331567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9C43EDD7-0477-F37F-816D-69970A0CA94F}"/>
              </a:ext>
            </a:extLst>
          </p:cNvPr>
          <p:cNvSpPr>
            <a:spLocks noGrp="1"/>
          </p:cNvSpPr>
          <p:nvPr>
            <p:ph type="body" sz="quarter" idx="10"/>
          </p:nvPr>
        </p:nvSpPr>
        <p:spPr>
          <a:xfrm>
            <a:off x="6387698" y="1547805"/>
            <a:ext cx="2632457" cy="1674176"/>
          </a:xfrm>
        </p:spPr>
        <p:txBody>
          <a:bodyPr/>
          <a:lstStyle/>
          <a:p>
            <a:r>
              <a:rPr lang="en-US" sz="1213" b="0" dirty="0"/>
              <a:t>You Pay       	</a:t>
            </a:r>
            <a:r>
              <a:rPr lang="en-US" dirty="0"/>
              <a:t>3%</a:t>
            </a:r>
          </a:p>
          <a:p>
            <a:r>
              <a:rPr lang="en-US" sz="1213" b="0" dirty="0"/>
              <a:t>Group Pays 	</a:t>
            </a:r>
            <a:r>
              <a:rPr lang="en-US" dirty="0"/>
              <a:t>9%</a:t>
            </a:r>
          </a:p>
          <a:p>
            <a:endParaRPr lang="en-US" dirty="0"/>
          </a:p>
          <a:p>
            <a:r>
              <a:rPr lang="en-US" dirty="0"/>
              <a:t>Total 	12%</a:t>
            </a:r>
          </a:p>
        </p:txBody>
      </p:sp>
      <p:sp>
        <p:nvSpPr>
          <p:cNvPr id="25" name="Text Placeholder 24">
            <a:extLst>
              <a:ext uri="{FF2B5EF4-FFF2-40B4-BE49-F238E27FC236}">
                <a16:creationId xmlns:a16="http://schemas.microsoft.com/office/drawing/2014/main" id="{2363929F-DC0E-E757-DA76-66221EA4519B}"/>
              </a:ext>
            </a:extLst>
          </p:cNvPr>
          <p:cNvSpPr>
            <a:spLocks noGrp="1"/>
          </p:cNvSpPr>
          <p:nvPr>
            <p:ph type="body" sz="quarter" idx="11"/>
          </p:nvPr>
        </p:nvSpPr>
        <p:spPr>
          <a:xfrm>
            <a:off x="6422356" y="3202374"/>
            <a:ext cx="2563140" cy="135310"/>
          </a:xfrm>
        </p:spPr>
        <p:txBody>
          <a:bodyPr/>
          <a:lstStyle/>
          <a:p>
            <a:r>
              <a:rPr lang="en-US" dirty="0"/>
              <a:t>of your basic pay each month</a:t>
            </a:r>
            <a:endParaRPr lang="en-GB" dirty="0"/>
          </a:p>
        </p:txBody>
      </p:sp>
      <p:sp>
        <p:nvSpPr>
          <p:cNvPr id="333" name="Text Placeholder 332">
            <a:extLst>
              <a:ext uri="{FF2B5EF4-FFF2-40B4-BE49-F238E27FC236}">
                <a16:creationId xmlns:a16="http://schemas.microsoft.com/office/drawing/2014/main" id="{64EED8B6-6AEE-ECCE-A5AF-DE0B212A8D84}"/>
              </a:ext>
            </a:extLst>
          </p:cNvPr>
          <p:cNvSpPr>
            <a:spLocks noGrp="1"/>
          </p:cNvSpPr>
          <p:nvPr>
            <p:ph type="title" idx="4294967295"/>
          </p:nvPr>
        </p:nvSpPr>
        <p:spPr>
          <a:xfrm>
            <a:off x="449548" y="1668008"/>
            <a:ext cx="5469009" cy="52077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8750" b="1" i="0">
                <a:solidFill>
                  <a:schemeClr val="tx1"/>
                </a:solidFill>
                <a:latin typeface="Poppins"/>
                <a:ea typeface="+mj-ea"/>
                <a:cs typeface="Poppins"/>
              </a:defRPr>
            </a:lvl1pPr>
          </a:lstStyle>
          <a:p>
            <a:pPr defTabSz="554492">
              <a:defRPr/>
            </a:pPr>
            <a:r>
              <a:rPr lang="en-GB" sz="1213" b="0" spc="-45" dirty="0">
                <a:latin typeface="Poppins" panose="00000500000000000000" pitchFamily="2" charset="0"/>
                <a:cs typeface="Poppins" panose="00000500000000000000" pitchFamily="2" charset="0"/>
              </a:rPr>
              <a:t>All new joiners automatically enrolled in Your Tomorrow with effect from  their first day of employment.</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Now around 55,000 colleagues (c50,000 former colleagues) and around £4bn in assets.</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All colleagues enrolled paying the minimum core contribution rate of 3% of base pay and will receive the minimum company contribution of 9% of basic pay. </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More than 25,000 colleagues make contributions at 6% or more.</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Colleagues make regular contributions directly from basic pay and will receive immediate tax relief and national insurance relief  on these contributions if paid by Smart Saver (salary sacrifice).</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If colleagues work less than full time hours then contributions collected on base pay and so reflect the hours worked.</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Life Assurance for members of Your Tomorrow is up to 8 times base pay and generally payable at Trustee discretion and so outside inheritance tax. </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c1,000 colleagues are not members of any pension scheme and every 3 years will be re-enrolled to comply with legislation. </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endParaRPr lang="en-GB" sz="1092" spc="-45" dirty="0">
              <a:solidFill>
                <a:schemeClr val="tx2"/>
              </a:solidFill>
              <a:latin typeface="Poppins" panose="00000500000000000000" pitchFamily="2" charset="0"/>
              <a:cs typeface="Poppins" panose="00000500000000000000" pitchFamily="2" charset="0"/>
            </a:endParaRPr>
          </a:p>
        </p:txBody>
      </p:sp>
      <p:sp>
        <p:nvSpPr>
          <p:cNvPr id="6" name="Slide Number Placeholder 5">
            <a:extLst>
              <a:ext uri="{FF2B5EF4-FFF2-40B4-BE49-F238E27FC236}">
                <a16:creationId xmlns:a16="http://schemas.microsoft.com/office/drawing/2014/main" id="{EAC5A546-4361-3154-91BF-82FD4A6E182C}"/>
              </a:ext>
            </a:extLst>
          </p:cNvPr>
          <p:cNvSpPr>
            <a:spLocks noGrp="1"/>
          </p:cNvSpPr>
          <p:nvPr>
            <p:ph type="sldNum" sz="quarter" idx="4"/>
          </p:nvPr>
        </p:nvSpPr>
        <p:spPr/>
        <p:txBody>
          <a:bodyPr/>
          <a:lstStyle/>
          <a:p>
            <a:fld id="{B6F15528-21DE-4FAA-801E-634DDDAF4B2B}" type="slidenum">
              <a:rPr lang="en-GB" smtClean="0"/>
              <a:pPr/>
              <a:t>4</a:t>
            </a:fld>
            <a:endParaRPr lang="en-GB" dirty="0"/>
          </a:p>
        </p:txBody>
      </p:sp>
      <p:sp>
        <p:nvSpPr>
          <p:cNvPr id="7" name="Text Placeholder 23">
            <a:extLst>
              <a:ext uri="{FF2B5EF4-FFF2-40B4-BE49-F238E27FC236}">
                <a16:creationId xmlns:a16="http://schemas.microsoft.com/office/drawing/2014/main" id="{CBF253A7-603C-6C5C-4251-2677B1074482}"/>
              </a:ext>
            </a:extLst>
          </p:cNvPr>
          <p:cNvSpPr txBox="1">
            <a:spLocks/>
          </p:cNvSpPr>
          <p:nvPr/>
        </p:nvSpPr>
        <p:spPr>
          <a:xfrm>
            <a:off x="9417670" y="4171588"/>
            <a:ext cx="2632457" cy="1668876"/>
          </a:xfrm>
          <a:prstGeom prst="rect">
            <a:avLst/>
          </a:prstGeom>
        </p:spPr>
        <p:txBody>
          <a:bodyPr vert="horz" wrap="square" lIns="0" tIns="8086" rIns="0" bIns="0" rtlCol="0">
            <a:spAutoFit/>
          </a:bodyPr>
          <a:lstStyle>
            <a:lvl1pPr marL="0">
              <a:defRPr lang="en-US" sz="4450" b="1" spc="-80" dirty="0">
                <a:solidFill>
                  <a:srgbClr val="FFFFFF"/>
                </a:solidFill>
                <a:latin typeface="Poppins"/>
                <a:ea typeface="+mn-ea"/>
                <a:cs typeface="Poppin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1213" b="0" dirty="0"/>
              <a:t>You Pay       	</a:t>
            </a:r>
            <a:r>
              <a:rPr lang="en-GB" sz="2698" dirty="0"/>
              <a:t>6% </a:t>
            </a:r>
            <a:r>
              <a:rPr lang="en-GB" sz="1213" dirty="0"/>
              <a:t>or More</a:t>
            </a:r>
          </a:p>
          <a:p>
            <a:r>
              <a:rPr lang="en-GB" sz="1213" b="0" dirty="0"/>
              <a:t>Group Pays 	</a:t>
            </a:r>
            <a:r>
              <a:rPr lang="en-GB" sz="2698" dirty="0"/>
              <a:t>15%</a:t>
            </a:r>
          </a:p>
          <a:p>
            <a:endParaRPr lang="en-GB" sz="2698" dirty="0"/>
          </a:p>
          <a:p>
            <a:r>
              <a:rPr lang="en-GB" sz="2698" dirty="0"/>
              <a:t>Total 	21% </a:t>
            </a:r>
            <a:r>
              <a:rPr lang="en-GB" sz="1213" dirty="0"/>
              <a:t>or More</a:t>
            </a:r>
          </a:p>
        </p:txBody>
      </p:sp>
      <p:sp>
        <p:nvSpPr>
          <p:cNvPr id="12" name="Text Placeholder 24">
            <a:extLst>
              <a:ext uri="{FF2B5EF4-FFF2-40B4-BE49-F238E27FC236}">
                <a16:creationId xmlns:a16="http://schemas.microsoft.com/office/drawing/2014/main" id="{1B212C30-770B-6077-AAF8-049AEC917CA6}"/>
              </a:ext>
            </a:extLst>
          </p:cNvPr>
          <p:cNvSpPr txBox="1">
            <a:spLocks/>
          </p:cNvSpPr>
          <p:nvPr/>
        </p:nvSpPr>
        <p:spPr>
          <a:xfrm>
            <a:off x="9445259" y="5773145"/>
            <a:ext cx="2563140" cy="135293"/>
          </a:xfrm>
          <a:prstGeom prst="rect">
            <a:avLst/>
          </a:prstGeom>
        </p:spPr>
        <p:txBody>
          <a:bodyPr wrap="square" lIns="0" tIns="0" rIns="0" bIns="0">
            <a:spAutoFit/>
          </a:bodyPr>
          <a:lstStyle>
            <a:lvl1pPr marL="0">
              <a:defRPr lang="en-US" sz="1450" b="0" dirty="0">
                <a:solidFill>
                  <a:schemeClr val="bg1"/>
                </a:solidFill>
                <a:latin typeface="Poppins" panose="00000500000000000000" pitchFamily="2" charset="0"/>
                <a:ea typeface="+mn-ea"/>
                <a:cs typeface="Poppins" panose="00000500000000000000" pitchFamily="2" charset="0"/>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879" dirty="0"/>
              <a:t>of your basic pay each month</a:t>
            </a:r>
          </a:p>
        </p:txBody>
      </p:sp>
      <p:sp>
        <p:nvSpPr>
          <p:cNvPr id="2" name="Text Placeholder 17">
            <a:extLst>
              <a:ext uri="{FF2B5EF4-FFF2-40B4-BE49-F238E27FC236}">
                <a16:creationId xmlns:a16="http://schemas.microsoft.com/office/drawing/2014/main" id="{5EFD963C-79FC-5822-A282-B850C26353FF}"/>
              </a:ext>
            </a:extLst>
          </p:cNvPr>
          <p:cNvSpPr txBox="1">
            <a:spLocks/>
          </p:cNvSpPr>
          <p:nvPr/>
        </p:nvSpPr>
        <p:spPr>
          <a:xfrm>
            <a:off x="449548" y="414173"/>
            <a:ext cx="10724729" cy="734873"/>
          </a:xfrm>
          <a:prstGeom prst="rect">
            <a:avLst/>
          </a:prstGeom>
          <a:noFill/>
          <a:ln>
            <a:noFill/>
            <a:prstDash/>
          </a:ln>
          <a:effectLst/>
        </p:spPr>
        <p:txBody>
          <a:bodyPr rot="0" spcFirstLastPara="0" vertOverflow="overflow" horzOverflow="overflow" vert="horz" wrap="square" lIns="0" tIns="27724" rIns="55449" bIns="27724" numCol="1" spcCol="0" rtlCol="0" fromWordArt="0" anchor="t" anchorCtr="0" forceAA="0" compatLnSpc="1">
            <a:prstTxWarp prst="textNoShape">
              <a:avLst/>
            </a:prstTxWarp>
            <a:noAutofit/>
          </a:bodyPr>
          <a:lstStyle>
            <a:lvl1pPr>
              <a:defRPr>
                <a:latin typeface="+mj-lt"/>
                <a:ea typeface="+mj-ea"/>
                <a:cs typeface="+mj-cs"/>
              </a:defRPr>
            </a:lvl1pPr>
          </a:lstStyle>
          <a:p>
            <a:pPr>
              <a:lnSpc>
                <a:spcPct val="90000"/>
              </a:lnSpc>
              <a:defRPr/>
            </a:pPr>
            <a:r>
              <a:rPr lang="en-GB" sz="4366" b="1" spc="-85" dirty="0">
                <a:gradFill flip="none" rotWithShape="1">
                  <a:gsLst>
                    <a:gs pos="0">
                      <a:srgbClr val="007C43"/>
                    </a:gs>
                    <a:gs pos="70000">
                      <a:srgbClr val="68A445"/>
                    </a:gs>
                  </a:gsLst>
                  <a:lin ang="0" scaled="1"/>
                  <a:tileRect/>
                </a:gradFill>
                <a:latin typeface="Poppins"/>
                <a:cs typeface="Poppins"/>
              </a:rPr>
              <a:t>Pensions in Lloyds Banking Group </a:t>
            </a:r>
          </a:p>
          <a:p>
            <a:pPr>
              <a:lnSpc>
                <a:spcPct val="90000"/>
              </a:lnSpc>
              <a:defRPr/>
            </a:pPr>
            <a:r>
              <a:rPr lang="en-GB" sz="4366" b="1" spc="-85" dirty="0">
                <a:gradFill flip="none" rotWithShape="1">
                  <a:gsLst>
                    <a:gs pos="0">
                      <a:srgbClr val="007C43"/>
                    </a:gs>
                    <a:gs pos="70000">
                      <a:srgbClr val="68A445"/>
                    </a:gs>
                  </a:gsLst>
                  <a:lin ang="0" scaled="1"/>
                  <a:tileRect/>
                </a:gradFill>
                <a:latin typeface="Poppins"/>
                <a:cs typeface="Poppins"/>
              </a:rPr>
              <a:t>Your Tomorrow</a:t>
            </a:r>
          </a:p>
        </p:txBody>
      </p:sp>
      <p:sp>
        <p:nvSpPr>
          <p:cNvPr id="3" name="Text Placeholder 23">
            <a:extLst>
              <a:ext uri="{FF2B5EF4-FFF2-40B4-BE49-F238E27FC236}">
                <a16:creationId xmlns:a16="http://schemas.microsoft.com/office/drawing/2014/main" id="{328AFF6E-33B5-F0DE-E6C7-3F74A6BBAAD8}"/>
              </a:ext>
            </a:extLst>
          </p:cNvPr>
          <p:cNvSpPr txBox="1">
            <a:spLocks/>
          </p:cNvSpPr>
          <p:nvPr/>
        </p:nvSpPr>
        <p:spPr>
          <a:xfrm>
            <a:off x="9417670" y="1524323"/>
            <a:ext cx="2632457" cy="1668876"/>
          </a:xfrm>
          <a:prstGeom prst="rect">
            <a:avLst/>
          </a:prstGeom>
        </p:spPr>
        <p:txBody>
          <a:bodyPr vert="horz" wrap="square" lIns="0" tIns="8086" rIns="0" bIns="0" rtlCol="0">
            <a:spAutoFit/>
          </a:bodyPr>
          <a:lstStyle>
            <a:lvl1pPr marL="0">
              <a:defRPr lang="en-US" sz="4450" b="1" spc="-80" dirty="0">
                <a:solidFill>
                  <a:srgbClr val="FFFFFF"/>
                </a:solidFill>
                <a:latin typeface="Poppins"/>
                <a:ea typeface="+mn-ea"/>
                <a:cs typeface="Poppin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1213" b="0" dirty="0">
                <a:solidFill>
                  <a:schemeClr val="tx1"/>
                </a:solidFill>
              </a:rPr>
              <a:t>You Pay       	</a:t>
            </a:r>
            <a:r>
              <a:rPr lang="en-GB" sz="2698" dirty="0">
                <a:solidFill>
                  <a:schemeClr val="tx1"/>
                </a:solidFill>
              </a:rPr>
              <a:t>4%</a:t>
            </a:r>
          </a:p>
          <a:p>
            <a:r>
              <a:rPr lang="en-GB" sz="1213" b="0" dirty="0">
                <a:solidFill>
                  <a:schemeClr val="tx1"/>
                </a:solidFill>
              </a:rPr>
              <a:t>Group Pays 	</a:t>
            </a:r>
            <a:r>
              <a:rPr lang="en-GB" sz="2698" dirty="0">
                <a:solidFill>
                  <a:schemeClr val="tx1"/>
                </a:solidFill>
              </a:rPr>
              <a:t>10%</a:t>
            </a:r>
          </a:p>
          <a:p>
            <a:endParaRPr lang="en-GB" sz="2698" dirty="0">
              <a:solidFill>
                <a:schemeClr val="tx1"/>
              </a:solidFill>
            </a:endParaRPr>
          </a:p>
          <a:p>
            <a:r>
              <a:rPr lang="en-GB" sz="2698" dirty="0">
                <a:solidFill>
                  <a:schemeClr val="tx1"/>
                </a:solidFill>
              </a:rPr>
              <a:t>Total 	14%</a:t>
            </a:r>
          </a:p>
        </p:txBody>
      </p:sp>
      <p:sp>
        <p:nvSpPr>
          <p:cNvPr id="11" name="Text Placeholder 24">
            <a:extLst>
              <a:ext uri="{FF2B5EF4-FFF2-40B4-BE49-F238E27FC236}">
                <a16:creationId xmlns:a16="http://schemas.microsoft.com/office/drawing/2014/main" id="{CC003A98-4669-8FC3-4ED0-40463B8F1144}"/>
              </a:ext>
            </a:extLst>
          </p:cNvPr>
          <p:cNvSpPr txBox="1">
            <a:spLocks/>
          </p:cNvSpPr>
          <p:nvPr/>
        </p:nvSpPr>
        <p:spPr>
          <a:xfrm>
            <a:off x="9504384" y="3217017"/>
            <a:ext cx="2563140" cy="135293"/>
          </a:xfrm>
          <a:prstGeom prst="rect">
            <a:avLst/>
          </a:prstGeom>
        </p:spPr>
        <p:txBody>
          <a:bodyPr wrap="square" lIns="0" tIns="0" rIns="0" bIns="0">
            <a:spAutoFit/>
          </a:bodyPr>
          <a:lstStyle>
            <a:lvl1pPr marL="0">
              <a:defRPr lang="en-US" sz="1450" b="0" dirty="0">
                <a:solidFill>
                  <a:schemeClr val="bg1"/>
                </a:solidFill>
                <a:latin typeface="Poppins" panose="00000500000000000000" pitchFamily="2" charset="0"/>
                <a:ea typeface="+mn-ea"/>
                <a:cs typeface="Poppins" panose="00000500000000000000" pitchFamily="2" charset="0"/>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879" dirty="0">
                <a:solidFill>
                  <a:schemeClr val="tx1"/>
                </a:solidFill>
              </a:rPr>
              <a:t>of your basic pay each month</a:t>
            </a:r>
          </a:p>
        </p:txBody>
      </p:sp>
      <p:sp>
        <p:nvSpPr>
          <p:cNvPr id="13" name="Text Placeholder 23">
            <a:extLst>
              <a:ext uri="{FF2B5EF4-FFF2-40B4-BE49-F238E27FC236}">
                <a16:creationId xmlns:a16="http://schemas.microsoft.com/office/drawing/2014/main" id="{E86E6EDF-C8CC-230F-A5BF-789AA75F7311}"/>
              </a:ext>
            </a:extLst>
          </p:cNvPr>
          <p:cNvSpPr txBox="1">
            <a:spLocks/>
          </p:cNvSpPr>
          <p:nvPr/>
        </p:nvSpPr>
        <p:spPr>
          <a:xfrm>
            <a:off x="6387698" y="4205598"/>
            <a:ext cx="2632457" cy="1668876"/>
          </a:xfrm>
          <a:prstGeom prst="rect">
            <a:avLst/>
          </a:prstGeom>
        </p:spPr>
        <p:txBody>
          <a:bodyPr vert="horz" wrap="square" lIns="0" tIns="8086" rIns="0" bIns="0" rtlCol="0">
            <a:spAutoFit/>
          </a:bodyPr>
          <a:lstStyle>
            <a:lvl1pPr marL="0">
              <a:defRPr lang="en-US" sz="4450" b="1" spc="-80" dirty="0">
                <a:solidFill>
                  <a:srgbClr val="FFFFFF"/>
                </a:solidFill>
                <a:latin typeface="Poppins"/>
                <a:ea typeface="+mn-ea"/>
                <a:cs typeface="Poppin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1213" b="0" dirty="0">
                <a:solidFill>
                  <a:schemeClr val="tx1"/>
                </a:solidFill>
              </a:rPr>
              <a:t>You Pay       	</a:t>
            </a:r>
            <a:r>
              <a:rPr lang="en-GB" sz="2698" dirty="0">
                <a:solidFill>
                  <a:schemeClr val="tx1"/>
                </a:solidFill>
              </a:rPr>
              <a:t>5%</a:t>
            </a:r>
          </a:p>
          <a:p>
            <a:r>
              <a:rPr lang="en-GB" sz="1213" b="0" dirty="0">
                <a:solidFill>
                  <a:schemeClr val="tx1"/>
                </a:solidFill>
              </a:rPr>
              <a:t>Group Pays 	</a:t>
            </a:r>
            <a:r>
              <a:rPr lang="en-GB" sz="2698" dirty="0">
                <a:solidFill>
                  <a:schemeClr val="tx1"/>
                </a:solidFill>
              </a:rPr>
              <a:t>13%</a:t>
            </a:r>
          </a:p>
          <a:p>
            <a:endParaRPr lang="en-GB" sz="2698" dirty="0">
              <a:solidFill>
                <a:schemeClr val="tx1"/>
              </a:solidFill>
            </a:endParaRPr>
          </a:p>
          <a:p>
            <a:r>
              <a:rPr lang="en-GB" sz="2698" dirty="0">
                <a:solidFill>
                  <a:schemeClr val="tx1"/>
                </a:solidFill>
              </a:rPr>
              <a:t>Total 	18%</a:t>
            </a:r>
          </a:p>
        </p:txBody>
      </p:sp>
      <p:sp>
        <p:nvSpPr>
          <p:cNvPr id="18" name="Text Placeholder 24">
            <a:extLst>
              <a:ext uri="{FF2B5EF4-FFF2-40B4-BE49-F238E27FC236}">
                <a16:creationId xmlns:a16="http://schemas.microsoft.com/office/drawing/2014/main" id="{F93053D3-C195-6AA1-00DB-44A3B90148E2}"/>
              </a:ext>
            </a:extLst>
          </p:cNvPr>
          <p:cNvSpPr txBox="1">
            <a:spLocks/>
          </p:cNvSpPr>
          <p:nvPr/>
        </p:nvSpPr>
        <p:spPr>
          <a:xfrm>
            <a:off x="6386544" y="5807155"/>
            <a:ext cx="2563140" cy="135293"/>
          </a:xfrm>
          <a:prstGeom prst="rect">
            <a:avLst/>
          </a:prstGeom>
        </p:spPr>
        <p:txBody>
          <a:bodyPr wrap="square" lIns="0" tIns="0" rIns="0" bIns="0">
            <a:spAutoFit/>
          </a:bodyPr>
          <a:lstStyle>
            <a:lvl1pPr marL="0">
              <a:defRPr lang="en-US" sz="1450" b="0" dirty="0">
                <a:solidFill>
                  <a:schemeClr val="bg1"/>
                </a:solidFill>
                <a:latin typeface="Poppins" panose="00000500000000000000" pitchFamily="2" charset="0"/>
                <a:ea typeface="+mn-ea"/>
                <a:cs typeface="Poppins" panose="00000500000000000000" pitchFamily="2" charset="0"/>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879" dirty="0">
                <a:solidFill>
                  <a:schemeClr val="tx1"/>
                </a:solidFill>
              </a:rPr>
              <a:t>of your basic pay each month</a:t>
            </a:r>
          </a:p>
        </p:txBody>
      </p:sp>
    </p:spTree>
    <p:extLst>
      <p:ext uri="{BB962C8B-B14F-4D97-AF65-F5344CB8AC3E}">
        <p14:creationId xmlns:p14="http://schemas.microsoft.com/office/powerpoint/2010/main" val="376911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focus icon">
            <a:extLst>
              <a:ext uri="{FF2B5EF4-FFF2-40B4-BE49-F238E27FC236}">
                <a16:creationId xmlns:a16="http://schemas.microsoft.com/office/drawing/2014/main" id="{CAEBB7A9-60C5-02A2-DB39-43C430F9B176}"/>
              </a:ext>
            </a:extLst>
          </p:cNvPr>
          <p:cNvPicPr>
            <a:picLocks noGrp="1" noChangeAspect="1"/>
          </p:cNvPicPr>
          <p:nvPr>
            <p:ph type="pic" sz="quarter" idx="20"/>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22" r="822"/>
          <a:stretch/>
        </p:blipFill>
        <p:spPr/>
      </p:pic>
      <p:sp>
        <p:nvSpPr>
          <p:cNvPr id="2" name="Slide Number Placeholder 1">
            <a:extLst>
              <a:ext uri="{FF2B5EF4-FFF2-40B4-BE49-F238E27FC236}">
                <a16:creationId xmlns:a16="http://schemas.microsoft.com/office/drawing/2014/main" id="{9D4C6166-E557-C8E1-01D5-B5A978DC91AE}"/>
              </a:ext>
            </a:extLst>
          </p:cNvPr>
          <p:cNvSpPr>
            <a:spLocks noGrp="1"/>
          </p:cNvSpPr>
          <p:nvPr>
            <p:ph type="sldNum" sz="quarter" idx="4"/>
          </p:nvPr>
        </p:nvSpPr>
        <p:spPr/>
        <p:txBody>
          <a:bodyPr/>
          <a:lstStyle/>
          <a:p>
            <a:pPr defTabSz="554492">
              <a:defRPr/>
            </a:pPr>
            <a:fld id="{B6F15528-21DE-4FAA-801E-634DDDAF4B2B}" type="slidenum">
              <a:rPr lang="en-GB" kern="0">
                <a:solidFill>
                  <a:srgbClr val="282828"/>
                </a:solidFill>
              </a:rPr>
              <a:pPr defTabSz="554492">
                <a:defRPr/>
              </a:pPr>
              <a:t>5</a:t>
            </a:fld>
            <a:endParaRPr lang="en-GB" kern="0" dirty="0">
              <a:solidFill>
                <a:srgbClr val="282828"/>
              </a:solidFill>
            </a:endParaRPr>
          </a:p>
        </p:txBody>
      </p:sp>
      <p:pic>
        <p:nvPicPr>
          <p:cNvPr id="8" name="Picture Placeholder 7" descr="change / computer icon&#10;">
            <a:extLst>
              <a:ext uri="{FF2B5EF4-FFF2-40B4-BE49-F238E27FC236}">
                <a16:creationId xmlns:a16="http://schemas.microsoft.com/office/drawing/2014/main" id="{E6B88CEE-DE93-9CE7-5D3F-40CCFEE90164}"/>
              </a:ext>
            </a:extLst>
          </p:cNvPr>
          <p:cNvPicPr>
            <a:picLocks noGrp="1" noChangeAspect="1"/>
          </p:cNvPicPr>
          <p:nvPr>
            <p:ph type="pic" sz="quarter" idx="4294967295"/>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25878" b="-5308"/>
          <a:stretch/>
        </p:blipFill>
        <p:spPr>
          <a:xfrm>
            <a:off x="0" y="5660430"/>
            <a:ext cx="543899" cy="572779"/>
          </a:xfrm>
          <a:prstGeom prst="rect">
            <a:avLst/>
          </a:prstGeom>
        </p:spPr>
      </p:pic>
      <p:sp>
        <p:nvSpPr>
          <p:cNvPr id="5" name="Oval 4">
            <a:extLst>
              <a:ext uri="{FF2B5EF4-FFF2-40B4-BE49-F238E27FC236}">
                <a16:creationId xmlns:a16="http://schemas.microsoft.com/office/drawing/2014/main" id="{AB057AD1-D5D5-EFE6-6752-F30DAEDF2896}"/>
              </a:ext>
              <a:ext uri="{C183D7F6-B498-43B3-948B-1728B52AA6E4}">
                <adec:decorative xmlns:adec="http://schemas.microsoft.com/office/drawing/2017/decorative" val="1"/>
              </a:ext>
            </a:extLst>
          </p:cNvPr>
          <p:cNvSpPr/>
          <p:nvPr/>
        </p:nvSpPr>
        <p:spPr>
          <a:xfrm>
            <a:off x="5680135" y="4122110"/>
            <a:ext cx="739317" cy="739317"/>
          </a:xfrm>
          <a:prstGeom prst="ellips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4492">
              <a:defRPr/>
            </a:pPr>
            <a:endParaRPr lang="en-GB" sz="1092" kern="0" dirty="0">
              <a:solidFill>
                <a:srgbClr val="FFFFFF"/>
              </a:solidFill>
              <a:latin typeface="Calibri"/>
            </a:endParaRPr>
          </a:p>
        </p:txBody>
      </p:sp>
      <p:sp>
        <p:nvSpPr>
          <p:cNvPr id="3" name="Text Placeholder 15">
            <a:extLst>
              <a:ext uri="{FF2B5EF4-FFF2-40B4-BE49-F238E27FC236}">
                <a16:creationId xmlns:a16="http://schemas.microsoft.com/office/drawing/2014/main" id="{02605BB8-2371-D174-FE8D-B096D2DB2141}"/>
              </a:ext>
            </a:extLst>
          </p:cNvPr>
          <p:cNvSpPr txBox="1">
            <a:spLocks/>
          </p:cNvSpPr>
          <p:nvPr/>
        </p:nvSpPr>
        <p:spPr>
          <a:xfrm>
            <a:off x="5826267" y="3950664"/>
            <a:ext cx="500555" cy="1249754"/>
          </a:xfrm>
          <a:prstGeom prst="rect">
            <a:avLst/>
          </a:prstGeom>
        </p:spPr>
        <p:txBody>
          <a:bodyPr lIns="0"/>
          <a:lstStyle>
            <a:lvl1pPr marL="0" algn="l">
              <a:defRPr lang="en-GB" sz="4400" b="1" i="0" spc="-140" dirty="0" smtClean="0">
                <a:solidFill>
                  <a:srgbClr val="383738"/>
                </a:solidFill>
                <a:latin typeface="Poppins"/>
                <a:ea typeface="+mj-ea"/>
                <a:cs typeface="Poppins"/>
              </a:defRPr>
            </a:lvl1pPr>
            <a:lvl2pPr marL="457246" algn="l">
              <a:defRPr sz="4400">
                <a:latin typeface="Poppins" panose="00000500000000000000" pitchFamily="2" charset="0"/>
                <a:ea typeface="+mn-ea"/>
                <a:cs typeface="Poppins" panose="00000500000000000000" pitchFamily="2" charset="0"/>
              </a:defRPr>
            </a:lvl2pPr>
            <a:lvl3pPr marL="914491" algn="l">
              <a:defRPr sz="4400">
                <a:latin typeface="Poppins" panose="00000500000000000000" pitchFamily="2" charset="0"/>
                <a:ea typeface="+mn-ea"/>
                <a:cs typeface="Poppins" panose="00000500000000000000" pitchFamily="2" charset="0"/>
              </a:defRPr>
            </a:lvl3pPr>
            <a:lvl4pPr marL="1371737" algn="l">
              <a:defRPr sz="4400">
                <a:latin typeface="Poppins" panose="00000500000000000000" pitchFamily="2" charset="0"/>
                <a:ea typeface="+mn-ea"/>
                <a:cs typeface="Poppins" panose="00000500000000000000" pitchFamily="2" charset="0"/>
              </a:defRPr>
            </a:lvl4pPr>
            <a:lvl5pPr marL="1828983" algn="l">
              <a:defRPr sz="4400">
                <a:latin typeface="Poppins" panose="00000500000000000000" pitchFamily="2" charset="0"/>
                <a:ea typeface="+mn-ea"/>
                <a:cs typeface="Poppins" panose="00000500000000000000" pitchFamily="2" charset="0"/>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pPr defTabSz="554492">
              <a:defRPr/>
            </a:pPr>
            <a:r>
              <a:rPr lang="en-GB" sz="6974" kern="0" spc="-85" dirty="0">
                <a:solidFill>
                  <a:srgbClr val="9B1C79"/>
                </a:solidFill>
              </a:rPr>
              <a:t>&gt;</a:t>
            </a:r>
          </a:p>
        </p:txBody>
      </p:sp>
      <p:sp>
        <p:nvSpPr>
          <p:cNvPr id="26" name="Text Placeholder 17">
            <a:extLst>
              <a:ext uri="{FF2B5EF4-FFF2-40B4-BE49-F238E27FC236}">
                <a16:creationId xmlns:a16="http://schemas.microsoft.com/office/drawing/2014/main" id="{F262E276-A697-277F-5DDC-330DAAD0A620}"/>
              </a:ext>
            </a:extLst>
          </p:cNvPr>
          <p:cNvSpPr txBox="1">
            <a:spLocks/>
          </p:cNvSpPr>
          <p:nvPr/>
        </p:nvSpPr>
        <p:spPr>
          <a:xfrm>
            <a:off x="271949" y="421500"/>
            <a:ext cx="9171202" cy="1132814"/>
          </a:xfrm>
          <a:prstGeom prst="rect">
            <a:avLst/>
          </a:prstGeom>
          <a:noFill/>
          <a:ln>
            <a:noFill/>
            <a:prstDash/>
          </a:ln>
          <a:effectLst/>
        </p:spPr>
        <p:txBody>
          <a:bodyPr rot="0" spcFirstLastPara="0" vertOverflow="overflow" horzOverflow="overflow" vert="horz" wrap="square" lIns="0" tIns="27724" rIns="55449" bIns="27724" numCol="1" spcCol="0" rtlCol="0" fromWordArt="0" anchor="t" anchorCtr="0" forceAA="0" compatLnSpc="1">
            <a:prstTxWarp prst="textNoShape">
              <a:avLst/>
            </a:prstTxWarp>
            <a:noAutofit/>
          </a:bodyPr>
          <a:lstStyle>
            <a:lvl1pPr>
              <a:defRPr>
                <a:latin typeface="+mj-lt"/>
                <a:ea typeface="+mj-ea"/>
                <a:cs typeface="+mj-cs"/>
              </a:defRPr>
            </a:lvl1pPr>
          </a:lstStyle>
          <a:p>
            <a:pPr>
              <a:lnSpc>
                <a:spcPct val="90000"/>
              </a:lnSpc>
              <a:defRPr/>
            </a:pPr>
            <a:r>
              <a:rPr lang="en-GB" sz="4366" b="1" spc="-85" dirty="0">
                <a:gradFill flip="none" rotWithShape="1">
                  <a:gsLst>
                    <a:gs pos="0">
                      <a:srgbClr val="007C43"/>
                    </a:gs>
                    <a:gs pos="70000">
                      <a:srgbClr val="68A445"/>
                    </a:gs>
                  </a:gsLst>
                  <a:lin ang="0" scaled="1"/>
                  <a:tileRect/>
                </a:gradFill>
                <a:latin typeface="Poppins"/>
                <a:cs typeface="Poppins"/>
              </a:rPr>
              <a:t>Your Tomorrow Investment Options</a:t>
            </a:r>
          </a:p>
        </p:txBody>
      </p:sp>
      <p:sp>
        <p:nvSpPr>
          <p:cNvPr id="41" name="TextBox 40">
            <a:extLst>
              <a:ext uri="{FF2B5EF4-FFF2-40B4-BE49-F238E27FC236}">
                <a16:creationId xmlns:a16="http://schemas.microsoft.com/office/drawing/2014/main" id="{807F1836-7EC8-4887-5CF9-189438F09C01}"/>
              </a:ext>
            </a:extLst>
          </p:cNvPr>
          <p:cNvSpPr txBox="1"/>
          <p:nvPr/>
        </p:nvSpPr>
        <p:spPr>
          <a:xfrm>
            <a:off x="271949" y="1554314"/>
            <a:ext cx="5974810" cy="2182777"/>
          </a:xfrm>
          <a:prstGeom prst="rect">
            <a:avLst/>
          </a:prstGeom>
          <a:solidFill>
            <a:schemeClr val="bg1"/>
          </a:solidFill>
        </p:spPr>
        <p:txBody>
          <a:bodyPr wrap="square">
            <a:spAutoFit/>
          </a:bodyPr>
          <a:lstStyle/>
          <a:p>
            <a:pPr defTabSz="554492">
              <a:defRPr/>
            </a:pPr>
            <a:r>
              <a:rPr lang="en-GB" sz="1698" b="1" kern="0" spc="-85" dirty="0">
                <a:gradFill flip="none" rotWithShape="1">
                  <a:gsLst>
                    <a:gs pos="0">
                      <a:srgbClr val="00863B"/>
                    </a:gs>
                    <a:gs pos="7000">
                      <a:srgbClr val="07893A"/>
                    </a:gs>
                    <a:gs pos="100000">
                      <a:srgbClr val="BCCF00"/>
                    </a:gs>
                  </a:gsLst>
                  <a:lin ang="0" scaled="1"/>
                  <a:tileRect/>
                </a:gradFill>
                <a:latin typeface="Poppins"/>
                <a:cs typeface="Poppins"/>
              </a:rPr>
              <a:t>Life</a:t>
            </a:r>
            <a:r>
              <a:rPr lang="en-GB" sz="1698" b="1" kern="0" spc="-6" dirty="0">
                <a:solidFill>
                  <a:srgbClr val="282828"/>
                </a:solidFill>
                <a:latin typeface="Poppins"/>
                <a:cs typeface="Poppins"/>
              </a:rPr>
              <a:t>plan</a:t>
            </a:r>
          </a:p>
          <a:p>
            <a:pPr defTabSz="554492">
              <a:defRPr/>
            </a:pPr>
            <a:endParaRPr lang="en-GB" sz="1698" b="1" kern="0" spc="-6" dirty="0">
              <a:solidFill>
                <a:srgbClr val="282828"/>
              </a:solidFill>
              <a:latin typeface="Poppins"/>
              <a:cs typeface="Poppins"/>
            </a:endParaRPr>
          </a:p>
          <a:p>
            <a:pPr marL="173279" indent="-173279">
              <a:buClr>
                <a:srgbClr val="007C43"/>
              </a:buClr>
              <a:buFont typeface="Wingdings" panose="05000000000000000000" pitchFamily="2" charset="2"/>
              <a:buChar char="§"/>
            </a:pPr>
            <a:r>
              <a:rPr lang="en-GB" sz="1213" dirty="0">
                <a:latin typeface="Poppins" panose="00000500000000000000" pitchFamily="2" charset="0"/>
                <a:cs typeface="Poppins" panose="00000500000000000000" pitchFamily="2" charset="0"/>
              </a:rPr>
              <a:t>3 types Flexible Income, Annuity Income, Cash Focus </a:t>
            </a:r>
          </a:p>
          <a:p>
            <a:pPr marL="173279" indent="-173279">
              <a:buClr>
                <a:srgbClr val="007C43"/>
              </a:buClr>
              <a:buFont typeface="Wingdings" panose="05000000000000000000" pitchFamily="2" charset="2"/>
              <a:buChar char="§"/>
            </a:pPr>
            <a:endParaRPr lang="en-GB" sz="1213" dirty="0">
              <a:latin typeface="Poppins" panose="00000500000000000000" pitchFamily="2" charset="0"/>
              <a:cs typeface="Poppins" panose="00000500000000000000" pitchFamily="2" charset="0"/>
            </a:endParaRPr>
          </a:p>
          <a:p>
            <a:pPr marL="173279" indent="-173279">
              <a:buClr>
                <a:srgbClr val="007C43"/>
              </a:buClr>
              <a:buFont typeface="Wingdings" panose="05000000000000000000" pitchFamily="2" charset="2"/>
              <a:buChar char="§"/>
            </a:pPr>
            <a:r>
              <a:rPr lang="en-GB" sz="1213" dirty="0">
                <a:latin typeface="Poppins" panose="00000500000000000000" pitchFamily="2" charset="0"/>
                <a:cs typeface="Poppins" panose="00000500000000000000" pitchFamily="2" charset="0"/>
              </a:rPr>
              <a:t>Defaulted into Life Plan Flexible Income</a:t>
            </a:r>
          </a:p>
          <a:p>
            <a:pPr marL="173279" indent="-173279">
              <a:buClr>
                <a:srgbClr val="007C43"/>
              </a:buClr>
              <a:buFont typeface="Wingdings" panose="05000000000000000000" pitchFamily="2" charset="2"/>
              <a:buChar char="§"/>
            </a:pPr>
            <a:endParaRPr lang="en-GB" sz="1213" dirty="0">
              <a:latin typeface="Poppins" panose="00000500000000000000" pitchFamily="2" charset="0"/>
              <a:cs typeface="Poppins" panose="00000500000000000000" pitchFamily="2" charset="0"/>
            </a:endParaRPr>
          </a:p>
          <a:p>
            <a:pPr marL="173279" indent="-173279">
              <a:buClr>
                <a:srgbClr val="007C43"/>
              </a:buClr>
              <a:buFont typeface="Wingdings" panose="05000000000000000000" pitchFamily="2" charset="2"/>
              <a:buChar char="§"/>
            </a:pPr>
            <a:r>
              <a:rPr lang="en-GB" sz="1213" dirty="0">
                <a:latin typeface="Poppins" panose="00000500000000000000" pitchFamily="2" charset="0"/>
                <a:cs typeface="Poppins" panose="00000500000000000000" pitchFamily="2" charset="0"/>
              </a:rPr>
              <a:t>Fund manager/adviser decides split of investments</a:t>
            </a:r>
          </a:p>
          <a:p>
            <a:pPr marL="173279" indent="-173279">
              <a:buClr>
                <a:srgbClr val="007C43"/>
              </a:buClr>
              <a:buFont typeface="Wingdings" panose="05000000000000000000" pitchFamily="2" charset="2"/>
              <a:buChar char="§"/>
            </a:pPr>
            <a:endParaRPr lang="en-GB" sz="1213" dirty="0">
              <a:latin typeface="Poppins" panose="00000500000000000000" pitchFamily="2" charset="0"/>
              <a:cs typeface="Poppins" panose="00000500000000000000" pitchFamily="2" charset="0"/>
            </a:endParaRPr>
          </a:p>
          <a:p>
            <a:pPr marL="173279" indent="-173279">
              <a:buClr>
                <a:srgbClr val="007C43"/>
              </a:buClr>
              <a:buFont typeface="Wingdings" panose="05000000000000000000" pitchFamily="2" charset="2"/>
              <a:buChar char="§"/>
            </a:pPr>
            <a:r>
              <a:rPr lang="en-GB" sz="1213" dirty="0">
                <a:latin typeface="Poppins" panose="00000500000000000000" pitchFamily="2" charset="0"/>
                <a:cs typeface="Poppins" panose="00000500000000000000" pitchFamily="2" charset="0"/>
              </a:rPr>
              <a:t>Lifestyle structure</a:t>
            </a:r>
          </a:p>
          <a:p>
            <a:pPr defTabSz="554492">
              <a:defRPr/>
            </a:pPr>
            <a:r>
              <a:rPr lang="en-GB" sz="1698" b="1" kern="0" spc="-6" dirty="0">
                <a:solidFill>
                  <a:srgbClr val="282828"/>
                </a:solidFill>
                <a:latin typeface="Poppins"/>
                <a:cs typeface="Poppins"/>
              </a:rPr>
              <a:t> </a:t>
            </a:r>
          </a:p>
        </p:txBody>
      </p:sp>
      <p:pic>
        <p:nvPicPr>
          <p:cNvPr id="42" name="Picture 8">
            <a:extLst>
              <a:ext uri="{FF2B5EF4-FFF2-40B4-BE49-F238E27FC236}">
                <a16:creationId xmlns:a16="http://schemas.microsoft.com/office/drawing/2014/main" id="{F3351B4D-6BF4-EF5C-A29A-C7302A0E00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90" y="3507616"/>
            <a:ext cx="4688392" cy="283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a:extLst>
              <a:ext uri="{FF2B5EF4-FFF2-40B4-BE49-F238E27FC236}">
                <a16:creationId xmlns:a16="http://schemas.microsoft.com/office/drawing/2014/main" id="{4B3A3213-8611-22C3-8829-A35BE94BB9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4848" y="1278997"/>
            <a:ext cx="5312582" cy="285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7">
            <a:extLst>
              <a:ext uri="{FF2B5EF4-FFF2-40B4-BE49-F238E27FC236}">
                <a16:creationId xmlns:a16="http://schemas.microsoft.com/office/drawing/2014/main" id="{27691772-588D-FED3-9794-376A0896C05F}"/>
              </a:ext>
            </a:extLst>
          </p:cNvPr>
          <p:cNvSpPr txBox="1">
            <a:spLocks noChangeArrowheads="1"/>
          </p:cNvSpPr>
          <p:nvPr/>
        </p:nvSpPr>
        <p:spPr bwMode="auto">
          <a:xfrm>
            <a:off x="6522012" y="4313788"/>
            <a:ext cx="5062516" cy="1806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lnSpc>
                <a:spcPct val="85000"/>
              </a:lnSpc>
              <a:spcBef>
                <a:spcPct val="15000"/>
              </a:spcBef>
              <a:spcAft>
                <a:spcPct val="35000"/>
              </a:spcAft>
              <a:buClr>
                <a:schemeClr val="hlink"/>
              </a:buClr>
              <a:buFont typeface="Arial" pitchFamily="34" charset="0"/>
              <a:buChar char="–"/>
              <a:defRPr sz="2000" kern="1200">
                <a:solidFill>
                  <a:schemeClr val="tx1"/>
                </a:solidFill>
                <a:latin typeface="Arial" pitchFamily="34" charset="0"/>
                <a:ea typeface="+mn-ea"/>
                <a:cs typeface="+mn-cs"/>
              </a:defRPr>
            </a:lvl1pPr>
            <a:lvl2pPr marL="457200" algn="l" rtl="0" fontAlgn="base">
              <a:lnSpc>
                <a:spcPct val="85000"/>
              </a:lnSpc>
              <a:spcBef>
                <a:spcPct val="15000"/>
              </a:spcBef>
              <a:spcAft>
                <a:spcPct val="35000"/>
              </a:spcAft>
              <a:buClr>
                <a:schemeClr val="hlink"/>
              </a:buClr>
              <a:buFont typeface="Arial" pitchFamily="34" charset="0"/>
              <a:buChar char="–"/>
              <a:defRPr sz="2000" kern="1200">
                <a:solidFill>
                  <a:schemeClr val="tx1"/>
                </a:solidFill>
                <a:latin typeface="Arial" pitchFamily="34" charset="0"/>
                <a:ea typeface="+mn-ea"/>
                <a:cs typeface="+mn-cs"/>
              </a:defRPr>
            </a:lvl2pPr>
            <a:lvl3pPr marL="914400" algn="l" rtl="0" fontAlgn="base">
              <a:lnSpc>
                <a:spcPct val="85000"/>
              </a:lnSpc>
              <a:spcBef>
                <a:spcPct val="15000"/>
              </a:spcBef>
              <a:spcAft>
                <a:spcPct val="35000"/>
              </a:spcAft>
              <a:buClr>
                <a:schemeClr val="hlink"/>
              </a:buClr>
              <a:buFont typeface="Arial" pitchFamily="34" charset="0"/>
              <a:buChar char="–"/>
              <a:defRPr sz="2000" kern="1200">
                <a:solidFill>
                  <a:schemeClr val="tx1"/>
                </a:solidFill>
                <a:latin typeface="Arial" pitchFamily="34" charset="0"/>
                <a:ea typeface="+mn-ea"/>
                <a:cs typeface="+mn-cs"/>
              </a:defRPr>
            </a:lvl3pPr>
            <a:lvl4pPr marL="1371600" algn="l" rtl="0" fontAlgn="base">
              <a:lnSpc>
                <a:spcPct val="85000"/>
              </a:lnSpc>
              <a:spcBef>
                <a:spcPct val="15000"/>
              </a:spcBef>
              <a:spcAft>
                <a:spcPct val="35000"/>
              </a:spcAft>
              <a:buClr>
                <a:schemeClr val="hlink"/>
              </a:buClr>
              <a:buFont typeface="Arial" pitchFamily="34" charset="0"/>
              <a:buChar char="–"/>
              <a:defRPr sz="2000" kern="1200">
                <a:solidFill>
                  <a:schemeClr val="tx1"/>
                </a:solidFill>
                <a:latin typeface="Arial" pitchFamily="34" charset="0"/>
                <a:ea typeface="+mn-ea"/>
                <a:cs typeface="+mn-cs"/>
              </a:defRPr>
            </a:lvl4pPr>
            <a:lvl5pPr marL="1828800" algn="l" rtl="0" fontAlgn="base">
              <a:lnSpc>
                <a:spcPct val="85000"/>
              </a:lnSpc>
              <a:spcBef>
                <a:spcPct val="15000"/>
              </a:spcBef>
              <a:spcAft>
                <a:spcPct val="35000"/>
              </a:spcAft>
              <a:buClr>
                <a:schemeClr val="hlink"/>
              </a:buClr>
              <a:buFont typeface="Arial" pitchFamily="34" charset="0"/>
              <a:buChar char="–"/>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a:pPr>
              <a:buClr>
                <a:schemeClr val="accent2"/>
              </a:buClr>
              <a:buNone/>
              <a:defRPr/>
            </a:pPr>
            <a:r>
              <a:rPr lang="en-GB" altLang="en-US" sz="1698" b="1" dirty="0">
                <a:solidFill>
                  <a:schemeClr val="bg1"/>
                </a:solidFill>
                <a:latin typeface="Poppins" panose="00000500000000000000" pitchFamily="2" charset="0"/>
                <a:cs typeface="Poppins" panose="00000500000000000000" pitchFamily="2" charset="0"/>
              </a:rPr>
              <a:t>Personal</a:t>
            </a:r>
            <a:r>
              <a:rPr lang="en-GB" altLang="en-US" sz="1698" b="1" dirty="0">
                <a:latin typeface="Poppins" panose="00000500000000000000" pitchFamily="2" charset="0"/>
                <a:cs typeface="Poppins" panose="00000500000000000000" pitchFamily="2" charset="0"/>
              </a:rPr>
              <a:t> Choice</a:t>
            </a:r>
            <a:br>
              <a:rPr lang="en-GB" altLang="en-US" sz="1213" dirty="0">
                <a:latin typeface="Arial" charset="0"/>
              </a:rPr>
            </a:br>
            <a:endParaRPr lang="en-GB" altLang="en-US" sz="728" dirty="0">
              <a:latin typeface="Arial" charset="0"/>
            </a:endParaRPr>
          </a:p>
          <a:p>
            <a:pPr marL="173279" indent="-173279">
              <a:buClr>
                <a:schemeClr val="bg1"/>
              </a:buClr>
              <a:buFont typeface="Wingdings" panose="05000000000000000000" pitchFamily="2" charset="2"/>
              <a:buChar char="§"/>
              <a:defRPr/>
            </a:pPr>
            <a:r>
              <a:rPr lang="en-GB" altLang="en-US" sz="1213" dirty="0">
                <a:solidFill>
                  <a:schemeClr val="bg1"/>
                </a:solidFill>
                <a:latin typeface="Poppins" panose="00000500000000000000" pitchFamily="2" charset="0"/>
                <a:cs typeface="Poppins" panose="00000500000000000000" pitchFamily="2" charset="0"/>
              </a:rPr>
              <a:t>Range of 14 fund choices including Sustainable and Shariah  options</a:t>
            </a:r>
          </a:p>
          <a:p>
            <a:pPr marL="173279" indent="-173279">
              <a:buClr>
                <a:schemeClr val="bg1"/>
              </a:buClr>
              <a:buFont typeface="Wingdings" panose="05000000000000000000" pitchFamily="2" charset="2"/>
              <a:buChar char="§"/>
              <a:defRPr/>
            </a:pPr>
            <a:endParaRPr lang="en-GB" altLang="en-US" sz="1213" dirty="0">
              <a:solidFill>
                <a:schemeClr val="bg1"/>
              </a:solidFill>
              <a:latin typeface="Poppins" panose="00000500000000000000" pitchFamily="2" charset="0"/>
              <a:cs typeface="Poppins" panose="00000500000000000000" pitchFamily="2" charset="0"/>
            </a:endParaRPr>
          </a:p>
          <a:p>
            <a:pPr marL="173279" indent="-173279">
              <a:buClr>
                <a:schemeClr val="bg1"/>
              </a:buClr>
              <a:buFont typeface="Wingdings" panose="05000000000000000000" pitchFamily="2" charset="2"/>
              <a:buChar char="§"/>
              <a:defRPr/>
            </a:pPr>
            <a:r>
              <a:rPr lang="en-GB" altLang="en-US" sz="1213" dirty="0">
                <a:solidFill>
                  <a:schemeClr val="bg1"/>
                </a:solidFill>
                <a:latin typeface="Poppins" panose="00000500000000000000" pitchFamily="2" charset="0"/>
                <a:cs typeface="Poppins" panose="00000500000000000000" pitchFamily="2" charset="0"/>
              </a:rPr>
              <a:t>You decide split of investments</a:t>
            </a:r>
          </a:p>
          <a:p>
            <a:pPr marL="173279" indent="-173279">
              <a:buClr>
                <a:schemeClr val="bg1"/>
              </a:buClr>
              <a:buFont typeface="Wingdings" panose="05000000000000000000" pitchFamily="2" charset="2"/>
              <a:buChar char="§"/>
              <a:defRPr/>
            </a:pPr>
            <a:endParaRPr lang="en-GB" altLang="en-US" sz="1213" dirty="0">
              <a:solidFill>
                <a:schemeClr val="bg1"/>
              </a:solidFill>
              <a:latin typeface="Poppins" panose="00000500000000000000" pitchFamily="2" charset="0"/>
              <a:cs typeface="Poppins" panose="00000500000000000000" pitchFamily="2" charset="0"/>
            </a:endParaRPr>
          </a:p>
          <a:p>
            <a:pPr marL="173279" indent="-173279">
              <a:buClr>
                <a:schemeClr val="bg1"/>
              </a:buClr>
              <a:buFont typeface="Wingdings" panose="05000000000000000000" pitchFamily="2" charset="2"/>
              <a:buChar char="§"/>
              <a:defRPr/>
            </a:pPr>
            <a:r>
              <a:rPr lang="en-GB" altLang="en-US" sz="1213" dirty="0">
                <a:solidFill>
                  <a:schemeClr val="bg1"/>
                </a:solidFill>
                <a:latin typeface="Poppins" panose="00000500000000000000" pitchFamily="2" charset="0"/>
                <a:cs typeface="Poppins" panose="00000500000000000000" pitchFamily="2" charset="0"/>
              </a:rPr>
              <a:t>You decide level of risk</a:t>
            </a:r>
          </a:p>
        </p:txBody>
      </p:sp>
    </p:spTree>
    <p:extLst>
      <p:ext uri="{BB962C8B-B14F-4D97-AF65-F5344CB8AC3E}">
        <p14:creationId xmlns:p14="http://schemas.microsoft.com/office/powerpoint/2010/main" val="191134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F3217C-886D-8ACB-8797-A72DEE6E7F1C}"/>
              </a:ext>
            </a:extLst>
          </p:cNvPr>
          <p:cNvSpPr>
            <a:spLocks noGrp="1"/>
          </p:cNvSpPr>
          <p:nvPr>
            <p:ph type="body" sz="quarter" idx="10"/>
          </p:nvPr>
        </p:nvSpPr>
        <p:spPr>
          <a:xfrm>
            <a:off x="1510393" y="2284711"/>
            <a:ext cx="3927021" cy="1138973"/>
          </a:xfrm>
          <a:prstGeom prst="rect">
            <a:avLst/>
          </a:prstGeom>
        </p:spPr>
        <p:txBody>
          <a:bodyPr>
            <a:noAutofit/>
          </a:bodyPr>
          <a:lstStyle/>
          <a:p>
            <a:r>
              <a:rPr lang="en-GB" sz="2800" dirty="0">
                <a:solidFill>
                  <a:schemeClr val="bg1"/>
                </a:solidFill>
                <a:latin typeface="Poppins" panose="00000500000000000000" pitchFamily="2" charset="0"/>
                <a:cs typeface="Poppins" panose="00000500000000000000" pitchFamily="2" charset="0"/>
              </a:rPr>
              <a:t>Option to take 25% of fund as tax free cash AND/OR</a:t>
            </a:r>
            <a:endParaRPr lang="en-GB" sz="2800" b="1" dirty="0">
              <a:solidFill>
                <a:schemeClr val="bg1"/>
              </a:solidFill>
              <a:latin typeface="Poppins" panose="00000500000000000000" pitchFamily="2" charset="0"/>
              <a:cs typeface="Poppins" panose="00000500000000000000" pitchFamily="2" charset="0"/>
            </a:endParaRPr>
          </a:p>
        </p:txBody>
      </p:sp>
      <p:sp>
        <p:nvSpPr>
          <p:cNvPr id="6" name="Text Placeholder 5">
            <a:extLst>
              <a:ext uri="{FF2B5EF4-FFF2-40B4-BE49-F238E27FC236}">
                <a16:creationId xmlns:a16="http://schemas.microsoft.com/office/drawing/2014/main" id="{7CB2CDFC-75B4-889E-A51F-ABF13972968C}"/>
              </a:ext>
            </a:extLst>
          </p:cNvPr>
          <p:cNvSpPr>
            <a:spLocks noGrp="1"/>
          </p:cNvSpPr>
          <p:nvPr>
            <p:ph type="body" sz="quarter" idx="11"/>
          </p:nvPr>
        </p:nvSpPr>
        <p:spPr>
          <a:xfrm>
            <a:off x="1407509" y="4554687"/>
            <a:ext cx="4688491" cy="2352695"/>
          </a:xfrm>
          <a:prstGeom prst="rect">
            <a:avLst/>
          </a:prstGeom>
        </p:spPr>
        <p:txBody>
          <a:bodyPr/>
          <a:lstStyle/>
          <a:p>
            <a:r>
              <a:rPr lang="en-GB" sz="2800" dirty="0">
                <a:latin typeface="Poppins" panose="00000500000000000000" pitchFamily="2" charset="0"/>
                <a:cs typeface="Poppins" panose="00000500000000000000" pitchFamily="2" charset="0"/>
              </a:rPr>
              <a:t>Buy a Pension with the fund (or the balance after cash). Type of pension down to choice AND/OR</a:t>
            </a:r>
            <a:endParaRPr lang="en-GB" sz="2800" b="1" dirty="0">
              <a:latin typeface="Poppins" panose="00000500000000000000" pitchFamily="2" charset="0"/>
              <a:cs typeface="Poppins" panose="00000500000000000000" pitchFamily="2" charset="0"/>
            </a:endParaRPr>
          </a:p>
          <a:p>
            <a:endParaRPr lang="en-GB" dirty="0"/>
          </a:p>
        </p:txBody>
      </p:sp>
      <p:sp>
        <p:nvSpPr>
          <p:cNvPr id="38" name="Slide Number Placeholder 2">
            <a:extLst>
              <a:ext uri="{FF2B5EF4-FFF2-40B4-BE49-F238E27FC236}">
                <a16:creationId xmlns:a16="http://schemas.microsoft.com/office/drawing/2014/main" id="{A3E23CCB-3D13-FED0-34C4-47EEBE5D5B5D}"/>
              </a:ext>
            </a:extLst>
          </p:cNvPr>
          <p:cNvSpPr>
            <a:spLocks noGrp="1"/>
          </p:cNvSpPr>
          <p:nvPr>
            <p:ph type="sldNum" sz="quarter" idx="4"/>
          </p:nvPr>
        </p:nvSpPr>
        <p:spPr/>
        <p:txBody>
          <a:bodyPr/>
          <a:lstStyle/>
          <a:p>
            <a:fld id="{B6F15528-21DE-4FAA-801E-634DDDAF4B2B}" type="slidenum">
              <a:rPr lang="en-GB" smtClean="0"/>
              <a:pPr/>
              <a:t>6</a:t>
            </a:fld>
            <a:endParaRPr lang="en-GB" dirty="0"/>
          </a:p>
        </p:txBody>
      </p:sp>
      <p:sp>
        <p:nvSpPr>
          <p:cNvPr id="9" name="Text Placeholder 23">
            <a:extLst>
              <a:ext uri="{FF2B5EF4-FFF2-40B4-BE49-F238E27FC236}">
                <a16:creationId xmlns:a16="http://schemas.microsoft.com/office/drawing/2014/main" id="{4D061F6A-DF60-C9C1-9344-54B0A2911FD8}"/>
              </a:ext>
            </a:extLst>
          </p:cNvPr>
          <p:cNvSpPr txBox="1">
            <a:spLocks/>
          </p:cNvSpPr>
          <p:nvPr/>
        </p:nvSpPr>
        <p:spPr>
          <a:xfrm>
            <a:off x="586983" y="313848"/>
            <a:ext cx="6715852" cy="904687"/>
          </a:xfrm>
          <a:prstGeom prst="rect">
            <a:avLst/>
          </a:prstGeom>
        </p:spPr>
        <p:txBody>
          <a:bodyPr lIns="0"/>
          <a:lstStyle>
            <a:lvl1pPr marL="0">
              <a:lnSpc>
                <a:spcPts val="9400"/>
              </a:lnSpc>
              <a:defRPr lang="en-GB" sz="7200" b="1" i="0" spc="-140"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defTabSz="914426">
              <a:lnSpc>
                <a:spcPct val="90000"/>
              </a:lnSpc>
              <a:defRPr/>
            </a:pPr>
            <a:r>
              <a:rPr lang="en-US" sz="5200" dirty="0"/>
              <a:t>Your Tomorrow</a:t>
            </a:r>
          </a:p>
          <a:p>
            <a:pPr defTabSz="914426">
              <a:lnSpc>
                <a:spcPct val="90000"/>
              </a:lnSpc>
              <a:defRPr/>
            </a:pPr>
            <a:r>
              <a:rPr lang="en-US" sz="5200" dirty="0"/>
              <a:t>Retirement Options</a:t>
            </a:r>
          </a:p>
        </p:txBody>
      </p:sp>
      <p:sp>
        <p:nvSpPr>
          <p:cNvPr id="13" name="Oval 12">
            <a:extLst>
              <a:ext uri="{FF2B5EF4-FFF2-40B4-BE49-F238E27FC236}">
                <a16:creationId xmlns:a16="http://schemas.microsoft.com/office/drawing/2014/main" id="{581CB100-EEB5-81B4-DC08-8A38AB526059}"/>
              </a:ext>
            </a:extLst>
          </p:cNvPr>
          <p:cNvSpPr/>
          <p:nvPr/>
        </p:nvSpPr>
        <p:spPr>
          <a:xfrm>
            <a:off x="150549" y="2284712"/>
            <a:ext cx="850991" cy="850991"/>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107999" tIns="107999" rIns="107999" bIns="107999" numCol="1" spcCol="0" rtlCol="0" fromWordArt="0" anchor="ctr" anchorCtr="0" forceAA="0" compatLnSpc="1">
            <a:prstTxWarp prst="textNoShape">
              <a:avLst/>
            </a:prstTxWarp>
            <a:noAutofit/>
          </a:bodyPr>
          <a:lstStyle/>
          <a:p>
            <a:pPr algn="ctr" defTabSz="914413">
              <a:defRPr/>
            </a:pPr>
            <a:r>
              <a:rPr lang="en-GB" sz="3200" b="1" dirty="0">
                <a:solidFill>
                  <a:srgbClr val="FFFFFF"/>
                </a:solidFill>
                <a:latin typeface="Poppins" panose="00000500000000000000" pitchFamily="2" charset="0"/>
                <a:cs typeface="Poppins" panose="00000500000000000000" pitchFamily="2" charset="0"/>
              </a:rPr>
              <a:t>1</a:t>
            </a:r>
          </a:p>
        </p:txBody>
      </p:sp>
      <p:sp>
        <p:nvSpPr>
          <p:cNvPr id="14" name="Oval 13">
            <a:extLst>
              <a:ext uri="{FF2B5EF4-FFF2-40B4-BE49-F238E27FC236}">
                <a16:creationId xmlns:a16="http://schemas.microsoft.com/office/drawing/2014/main" id="{6BD5CA4B-5BF1-7D79-AB03-91E158EB3F13}"/>
              </a:ext>
            </a:extLst>
          </p:cNvPr>
          <p:cNvSpPr/>
          <p:nvPr/>
        </p:nvSpPr>
        <p:spPr>
          <a:xfrm>
            <a:off x="85506" y="4632980"/>
            <a:ext cx="850991" cy="850991"/>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107999" tIns="107999" rIns="107999" bIns="107999" numCol="1" spcCol="0" rtlCol="0" fromWordArt="0" anchor="ctr" anchorCtr="0" forceAA="0" compatLnSpc="1">
            <a:prstTxWarp prst="textNoShape">
              <a:avLst/>
            </a:prstTxWarp>
            <a:noAutofit/>
          </a:bodyPr>
          <a:lstStyle/>
          <a:p>
            <a:pPr algn="ctr" defTabSz="914413">
              <a:defRPr/>
            </a:pPr>
            <a:r>
              <a:rPr lang="en-GB" sz="3200" b="1" dirty="0">
                <a:solidFill>
                  <a:srgbClr val="FFFFFF"/>
                </a:solidFill>
                <a:latin typeface="Poppins" panose="00000500000000000000" pitchFamily="2" charset="0"/>
                <a:cs typeface="Poppins" panose="00000500000000000000" pitchFamily="2" charset="0"/>
              </a:rPr>
              <a:t>2</a:t>
            </a:r>
          </a:p>
        </p:txBody>
      </p:sp>
      <p:sp>
        <p:nvSpPr>
          <p:cNvPr id="15" name="Oval 14">
            <a:extLst>
              <a:ext uri="{FF2B5EF4-FFF2-40B4-BE49-F238E27FC236}">
                <a16:creationId xmlns:a16="http://schemas.microsoft.com/office/drawing/2014/main" id="{965A7E50-046F-FA1C-32A9-A0E404E863E2}"/>
              </a:ext>
            </a:extLst>
          </p:cNvPr>
          <p:cNvSpPr/>
          <p:nvPr/>
        </p:nvSpPr>
        <p:spPr>
          <a:xfrm>
            <a:off x="6132484" y="2386517"/>
            <a:ext cx="850991" cy="850991"/>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107999" tIns="107999" rIns="107999" bIns="107999" numCol="1" spcCol="0" rtlCol="0" fromWordArt="0" anchor="ctr" anchorCtr="0" forceAA="0" compatLnSpc="1">
            <a:prstTxWarp prst="textNoShape">
              <a:avLst/>
            </a:prstTxWarp>
            <a:noAutofit/>
          </a:bodyPr>
          <a:lstStyle/>
          <a:p>
            <a:pPr algn="ctr" defTabSz="914413">
              <a:defRPr/>
            </a:pPr>
            <a:r>
              <a:rPr lang="en-GB" sz="3200" b="1" dirty="0">
                <a:solidFill>
                  <a:srgbClr val="FFFFFF"/>
                </a:solidFill>
                <a:latin typeface="Poppins" panose="00000500000000000000" pitchFamily="2" charset="0"/>
                <a:cs typeface="Poppins" panose="00000500000000000000" pitchFamily="2" charset="0"/>
              </a:rPr>
              <a:t>3</a:t>
            </a:r>
          </a:p>
        </p:txBody>
      </p:sp>
      <p:sp>
        <p:nvSpPr>
          <p:cNvPr id="16" name="Oval 15">
            <a:extLst>
              <a:ext uri="{FF2B5EF4-FFF2-40B4-BE49-F238E27FC236}">
                <a16:creationId xmlns:a16="http://schemas.microsoft.com/office/drawing/2014/main" id="{F0B201E3-A1FB-1D9C-3B7F-12778229F80D}"/>
              </a:ext>
            </a:extLst>
          </p:cNvPr>
          <p:cNvSpPr/>
          <p:nvPr/>
        </p:nvSpPr>
        <p:spPr>
          <a:xfrm>
            <a:off x="6199101" y="4815945"/>
            <a:ext cx="850991" cy="850991"/>
          </a:xfrm>
          <a:prstGeom prst="ellipse">
            <a:avLst/>
          </a:prstGeom>
          <a:solidFill>
            <a:srgbClr val="383738"/>
          </a:solidFill>
          <a:ln w="19050" cap="flat" cmpd="sng" algn="ctr">
            <a:solidFill>
              <a:srgbClr val="FFFFFF"/>
            </a:solidFill>
            <a:prstDash val="solid"/>
          </a:ln>
          <a:effectLst/>
        </p:spPr>
        <p:txBody>
          <a:bodyPr rot="0" spcFirstLastPara="0" vertOverflow="overflow" horzOverflow="overflow" vert="horz" wrap="square" lIns="107999" tIns="107999" rIns="107999" bIns="107999" numCol="1" spcCol="0" rtlCol="0" fromWordArt="0" anchor="ctr" anchorCtr="0" forceAA="0" compatLnSpc="1">
            <a:prstTxWarp prst="textNoShape">
              <a:avLst/>
            </a:prstTxWarp>
            <a:noAutofit/>
          </a:bodyPr>
          <a:lstStyle/>
          <a:p>
            <a:pPr algn="ctr" defTabSz="914413">
              <a:defRPr/>
            </a:pPr>
            <a:r>
              <a:rPr lang="en-GB" sz="3200" b="1" dirty="0">
                <a:solidFill>
                  <a:srgbClr val="FFFFFF"/>
                </a:solidFill>
                <a:latin typeface="Poppins" panose="00000500000000000000" pitchFamily="2" charset="0"/>
                <a:cs typeface="Poppins" panose="00000500000000000000" pitchFamily="2" charset="0"/>
              </a:rPr>
              <a:t>4</a:t>
            </a:r>
          </a:p>
        </p:txBody>
      </p:sp>
      <p:pic>
        <p:nvPicPr>
          <p:cNvPr id="17" name="Picture 16">
            <a:extLst>
              <a:ext uri="{FF2B5EF4-FFF2-40B4-BE49-F238E27FC236}">
                <a16:creationId xmlns:a16="http://schemas.microsoft.com/office/drawing/2014/main" id="{78367732-13EC-5EEF-7FD4-3D5F3353C52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74577" y="321661"/>
            <a:ext cx="1297748" cy="657768"/>
          </a:xfrm>
          <a:prstGeom prst="rect">
            <a:avLst/>
          </a:prstGeom>
        </p:spPr>
      </p:pic>
      <p:sp>
        <p:nvSpPr>
          <p:cNvPr id="18" name="Text Placeholder 3">
            <a:extLst>
              <a:ext uri="{FF2B5EF4-FFF2-40B4-BE49-F238E27FC236}">
                <a16:creationId xmlns:a16="http://schemas.microsoft.com/office/drawing/2014/main" id="{0DB7885C-EFD2-EA75-CC60-9E4D1A8BC716}"/>
              </a:ext>
            </a:extLst>
          </p:cNvPr>
          <p:cNvSpPr>
            <a:spLocks noGrp="1"/>
          </p:cNvSpPr>
          <p:nvPr>
            <p:ph type="body" sz="quarter" idx="10"/>
          </p:nvPr>
        </p:nvSpPr>
        <p:spPr>
          <a:xfrm>
            <a:off x="7523664" y="2236208"/>
            <a:ext cx="3927021" cy="1469758"/>
          </a:xfrm>
          <a:prstGeom prst="rect">
            <a:avLst/>
          </a:prstGeom>
        </p:spPr>
        <p:txBody>
          <a:bodyPr>
            <a:normAutofit/>
          </a:bodyPr>
          <a:lstStyle/>
          <a:p>
            <a:r>
              <a:rPr lang="en-GB" sz="2800" b="1" dirty="0">
                <a:solidFill>
                  <a:schemeClr val="bg1"/>
                </a:solidFill>
                <a:latin typeface="Poppins" panose="00000500000000000000" pitchFamily="2" charset="0"/>
                <a:cs typeface="Poppins" panose="00000500000000000000" pitchFamily="2" charset="0"/>
              </a:rPr>
              <a:t>Take the rest of </a:t>
            </a:r>
            <a:r>
              <a:rPr lang="en-GB" sz="2800" dirty="0">
                <a:solidFill>
                  <a:schemeClr val="bg1"/>
                </a:solidFill>
                <a:latin typeface="Poppins" panose="00000500000000000000" pitchFamily="2" charset="0"/>
                <a:cs typeface="Poppins" panose="00000500000000000000" pitchFamily="2" charset="0"/>
              </a:rPr>
              <a:t>the fund as cash – note taxed AND/OR</a:t>
            </a:r>
            <a:endParaRPr lang="en-GB" sz="2800" b="1" dirty="0">
              <a:solidFill>
                <a:schemeClr val="bg1"/>
              </a:solidFill>
              <a:latin typeface="Poppins" panose="00000500000000000000" pitchFamily="2" charset="0"/>
              <a:cs typeface="Poppins" panose="00000500000000000000" pitchFamily="2" charset="0"/>
            </a:endParaRPr>
          </a:p>
        </p:txBody>
      </p:sp>
      <p:sp>
        <p:nvSpPr>
          <p:cNvPr id="19" name="Text Placeholder 3">
            <a:extLst>
              <a:ext uri="{FF2B5EF4-FFF2-40B4-BE49-F238E27FC236}">
                <a16:creationId xmlns:a16="http://schemas.microsoft.com/office/drawing/2014/main" id="{6406A578-C599-467C-A835-445162E1B212}"/>
              </a:ext>
            </a:extLst>
          </p:cNvPr>
          <p:cNvSpPr>
            <a:spLocks noGrp="1"/>
          </p:cNvSpPr>
          <p:nvPr>
            <p:ph type="body" sz="quarter" idx="10"/>
          </p:nvPr>
        </p:nvSpPr>
        <p:spPr>
          <a:xfrm>
            <a:off x="7463792" y="4643690"/>
            <a:ext cx="3927021" cy="1469758"/>
          </a:xfrm>
          <a:prstGeom prst="rect">
            <a:avLst/>
          </a:prstGeom>
        </p:spPr>
        <p:txBody>
          <a:bodyPr>
            <a:normAutofit fontScale="92500" lnSpcReduction="10000"/>
          </a:bodyPr>
          <a:lstStyle/>
          <a:p>
            <a:r>
              <a:rPr lang="en-GB" sz="2800" dirty="0">
                <a:solidFill>
                  <a:schemeClr val="bg1"/>
                </a:solidFill>
                <a:latin typeface="Poppins" panose="00000500000000000000" pitchFamily="2" charset="0"/>
                <a:cs typeface="Poppins" panose="00000500000000000000" pitchFamily="2" charset="0"/>
              </a:rPr>
              <a:t>Leave the fund invested and draw down in chunks (ongoing costs)</a:t>
            </a:r>
            <a:endParaRPr lang="en-GB" sz="2800" b="1"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8423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33827B-CE07-DBE9-B582-589769604C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74577" y="321688"/>
            <a:ext cx="1297748" cy="657762"/>
          </a:xfrm>
          <a:prstGeom prst="rect">
            <a:avLst/>
          </a:prstGeom>
        </p:spPr>
      </p:pic>
      <p:sp>
        <p:nvSpPr>
          <p:cNvPr id="17" name="Text Placeholder 23">
            <a:extLst>
              <a:ext uri="{FF2B5EF4-FFF2-40B4-BE49-F238E27FC236}">
                <a16:creationId xmlns:a16="http://schemas.microsoft.com/office/drawing/2014/main" id="{A38A26D3-0722-6625-31B5-1B97D1FAAC5E}"/>
              </a:ext>
            </a:extLst>
          </p:cNvPr>
          <p:cNvSpPr txBox="1">
            <a:spLocks/>
          </p:cNvSpPr>
          <p:nvPr/>
        </p:nvSpPr>
        <p:spPr>
          <a:xfrm>
            <a:off x="212473" y="284990"/>
            <a:ext cx="3136208" cy="3144009"/>
          </a:xfrm>
          <a:prstGeom prst="rect">
            <a:avLst/>
          </a:prstGeom>
        </p:spPr>
        <p:txBody>
          <a:bodyPr lIns="0"/>
          <a:lstStyle>
            <a:lvl1pPr marL="0">
              <a:lnSpc>
                <a:spcPts val="9400"/>
              </a:lnSpc>
              <a:defRPr lang="en-GB" sz="7200" b="1" i="0" spc="-140" dirty="0" smtClean="0">
                <a:gradFill flip="none" rotWithShape="1">
                  <a:gsLst>
                    <a:gs pos="0">
                      <a:srgbClr val="00863B"/>
                    </a:gs>
                    <a:gs pos="7000">
                      <a:srgbClr val="07893A"/>
                    </a:gs>
                    <a:gs pos="100000">
                      <a:srgbClr val="BCCF00"/>
                    </a:gs>
                  </a:gsLst>
                  <a:lin ang="0" scaled="1"/>
                  <a:tileRect/>
                </a:gradFill>
                <a:latin typeface="Poppins"/>
                <a:ea typeface="+mj-ea"/>
                <a:cs typeface="Poppi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pPr>
            <a:r>
              <a:rPr lang="en-GB" sz="5200" dirty="0"/>
              <a:t>Defined Benefit Schemes</a:t>
            </a:r>
          </a:p>
        </p:txBody>
      </p:sp>
      <p:sp>
        <p:nvSpPr>
          <p:cNvPr id="11" name="Text Placeholder 15">
            <a:extLst>
              <a:ext uri="{FF2B5EF4-FFF2-40B4-BE49-F238E27FC236}">
                <a16:creationId xmlns:a16="http://schemas.microsoft.com/office/drawing/2014/main" id="{A1DD67E4-A56A-27B9-FC02-A04A86EA3EA7}"/>
              </a:ext>
            </a:extLst>
          </p:cNvPr>
          <p:cNvSpPr txBox="1">
            <a:spLocks/>
          </p:cNvSpPr>
          <p:nvPr/>
        </p:nvSpPr>
        <p:spPr>
          <a:xfrm>
            <a:off x="4713818" y="1278098"/>
            <a:ext cx="6649794" cy="4468278"/>
          </a:xfrm>
          <a:prstGeom prst="rect">
            <a:avLst/>
          </a:prstGeom>
        </p:spPr>
        <p:txBody>
          <a:bodyPr>
            <a:normAutofit fontScale="55000" lnSpcReduction="20000"/>
          </a:bodyPr>
          <a:lstStyle>
            <a:lvl1pPr marL="0">
              <a:defRPr>
                <a:latin typeface="+mn-lt"/>
                <a:ea typeface="+mn-ea"/>
                <a:cs typeface="+mn-cs"/>
              </a:defRPr>
            </a:lvl1pPr>
            <a:lvl2pPr marL="277274">
              <a:defRPr>
                <a:latin typeface="+mn-lt"/>
                <a:ea typeface="+mn-ea"/>
                <a:cs typeface="+mn-cs"/>
              </a:defRPr>
            </a:lvl2pPr>
            <a:lvl3pPr marL="554547">
              <a:defRPr>
                <a:latin typeface="+mn-lt"/>
                <a:ea typeface="+mn-ea"/>
                <a:cs typeface="+mn-cs"/>
              </a:defRPr>
            </a:lvl3pPr>
            <a:lvl4pPr marL="831821">
              <a:defRPr>
                <a:latin typeface="+mn-lt"/>
                <a:ea typeface="+mn-ea"/>
                <a:cs typeface="+mn-cs"/>
              </a:defRPr>
            </a:lvl4pPr>
            <a:lvl5pPr marL="1109095">
              <a:defRPr>
                <a:latin typeface="+mn-lt"/>
                <a:ea typeface="+mn-ea"/>
                <a:cs typeface="+mn-cs"/>
              </a:defRPr>
            </a:lvl5pPr>
            <a:lvl6pPr marL="1386369">
              <a:defRPr>
                <a:latin typeface="+mn-lt"/>
                <a:ea typeface="+mn-ea"/>
                <a:cs typeface="+mn-cs"/>
              </a:defRPr>
            </a:lvl6pPr>
            <a:lvl7pPr marL="1663643">
              <a:defRPr>
                <a:latin typeface="+mn-lt"/>
                <a:ea typeface="+mn-ea"/>
                <a:cs typeface="+mn-cs"/>
              </a:defRPr>
            </a:lvl7pPr>
            <a:lvl8pPr marL="1940917">
              <a:defRPr>
                <a:latin typeface="+mn-lt"/>
                <a:ea typeface="+mn-ea"/>
                <a:cs typeface="+mn-cs"/>
              </a:defRPr>
            </a:lvl8pPr>
            <a:lvl9pPr marL="2218191">
              <a:defRPr>
                <a:latin typeface="+mn-lt"/>
                <a:ea typeface="+mn-ea"/>
                <a:cs typeface="+mn-cs"/>
              </a:defRPr>
            </a:lvl9pPr>
          </a:lstStyle>
          <a:p>
            <a:r>
              <a:rPr lang="en-GB" altLang="en-US" sz="2600" b="1" dirty="0">
                <a:latin typeface="Poppins" panose="00000500000000000000" pitchFamily="2" charset="0"/>
                <a:cs typeface="Poppins" panose="00000500000000000000" pitchFamily="2" charset="0"/>
              </a:rPr>
              <a:t>Most colleagues' benefits are based on </a:t>
            </a:r>
          </a:p>
          <a:p>
            <a:endParaRPr lang="en-GB" altLang="en-US" sz="2600" b="1" dirty="0">
              <a:latin typeface="Poppins" panose="00000500000000000000" pitchFamily="2" charset="0"/>
              <a:cs typeface="Poppins" panose="00000500000000000000" pitchFamily="2" charset="0"/>
            </a:endParaRPr>
          </a:p>
          <a:p>
            <a:r>
              <a:rPr lang="en-GB" altLang="en-US" sz="2600" b="1" dirty="0">
                <a:latin typeface="Poppins" panose="00000500000000000000" pitchFamily="2" charset="0"/>
                <a:cs typeface="Poppins" panose="00000500000000000000" pitchFamily="2" charset="0"/>
              </a:rPr>
              <a:t>60</a:t>
            </a:r>
            <a:r>
              <a:rPr lang="en-GB" altLang="en-US" sz="2600" b="1" baseline="30000" dirty="0">
                <a:latin typeface="Poppins" panose="00000500000000000000" pitchFamily="2" charset="0"/>
                <a:cs typeface="Poppins" panose="00000500000000000000" pitchFamily="2" charset="0"/>
              </a:rPr>
              <a:t>th</a:t>
            </a:r>
            <a:r>
              <a:rPr lang="en-GB" altLang="en-US" sz="2600" b="1" dirty="0">
                <a:latin typeface="Poppins" panose="00000500000000000000" pitchFamily="2" charset="0"/>
                <a:cs typeface="Poppins" panose="00000500000000000000" pitchFamily="2" charset="0"/>
              </a:rPr>
              <a:t> x Pension Service x Final Pensionable Pay = Pension</a:t>
            </a:r>
          </a:p>
          <a:p>
            <a:pPr marL="285750" indent="-285750">
              <a:buFont typeface="Arial" panose="020B0604020202020204" pitchFamily="34" charset="0"/>
              <a:buChar char="•"/>
            </a:pPr>
            <a:endParaRPr lang="en-GB" sz="2600" b="1" dirty="0">
              <a:latin typeface="Poppins" panose="00000500000000000000" pitchFamily="2" charset="0"/>
              <a:cs typeface="Poppins" panose="00000500000000000000" pitchFamily="2" charset="0"/>
            </a:endParaRPr>
          </a:p>
          <a:p>
            <a:r>
              <a:rPr lang="en-GB" sz="2600" b="1" dirty="0">
                <a:latin typeface="Poppins" panose="00000500000000000000" pitchFamily="2" charset="0"/>
                <a:cs typeface="Poppins" panose="00000500000000000000" pitchFamily="2" charset="0"/>
              </a:rPr>
              <a:t>At retirement can give up pension for tax free cash (up to maximum limits)</a:t>
            </a:r>
          </a:p>
          <a:p>
            <a:endParaRPr lang="en-GB" sz="2600" b="1" dirty="0">
              <a:latin typeface="Poppins" panose="00000500000000000000" pitchFamily="2" charset="0"/>
              <a:cs typeface="Poppins" panose="00000500000000000000" pitchFamily="2" charset="0"/>
            </a:endParaRPr>
          </a:p>
          <a:p>
            <a:r>
              <a:rPr lang="en-GB" sz="2600" b="1" dirty="0">
                <a:latin typeface="Poppins" panose="00000500000000000000" pitchFamily="2" charset="0"/>
                <a:cs typeface="Poppins" panose="00000500000000000000" pitchFamily="2" charset="0"/>
              </a:rPr>
              <a:t>Normal retirement date usually 60</a:t>
            </a:r>
            <a:r>
              <a:rPr lang="en-GB" sz="2600" b="1" baseline="30000" dirty="0">
                <a:latin typeface="Poppins" panose="00000500000000000000" pitchFamily="2" charset="0"/>
                <a:cs typeface="Poppins" panose="00000500000000000000" pitchFamily="2" charset="0"/>
              </a:rPr>
              <a:t>th</a:t>
            </a:r>
            <a:r>
              <a:rPr lang="en-GB" sz="2600" b="1" dirty="0">
                <a:latin typeface="Poppins" panose="00000500000000000000" pitchFamily="2" charset="0"/>
                <a:cs typeface="Poppins" panose="00000500000000000000" pitchFamily="2" charset="0"/>
              </a:rPr>
              <a:t> birthday</a:t>
            </a:r>
          </a:p>
          <a:p>
            <a:endParaRPr lang="en-GB" sz="2600" b="1" dirty="0">
              <a:latin typeface="Poppins" panose="00000500000000000000" pitchFamily="2" charset="0"/>
              <a:cs typeface="Poppins" panose="00000500000000000000" pitchFamily="2" charset="0"/>
            </a:endParaRPr>
          </a:p>
          <a:p>
            <a:r>
              <a:rPr lang="en-GB" sz="2600" b="1" dirty="0">
                <a:latin typeface="Poppins" panose="00000500000000000000" pitchFamily="2" charset="0"/>
                <a:cs typeface="Poppins" panose="00000500000000000000" pitchFamily="2" charset="0"/>
              </a:rPr>
              <a:t>Colleagues can take their pension benefits earlier or later than normal retirement date and benefits will be adjusted to reflect paid for longer or shorter period than expected</a:t>
            </a:r>
          </a:p>
          <a:p>
            <a:endParaRPr lang="en-GB" sz="2600" b="1" dirty="0">
              <a:latin typeface="Poppins" panose="00000500000000000000" pitchFamily="2" charset="0"/>
              <a:cs typeface="Poppins" panose="00000500000000000000" pitchFamily="2" charset="0"/>
            </a:endParaRPr>
          </a:p>
          <a:p>
            <a:r>
              <a:rPr lang="en-GB" sz="2600" b="1" dirty="0">
                <a:latin typeface="Poppins" panose="00000500000000000000" pitchFamily="2" charset="0"/>
                <a:cs typeface="Poppins" panose="00000500000000000000" pitchFamily="2" charset="0"/>
              </a:rPr>
              <a:t>Earliest retirement age currently 55 (though protections for No2 members and some HBOS members) increasing to 57 from April 2028.</a:t>
            </a:r>
          </a:p>
          <a:p>
            <a:endParaRPr lang="en-GB" sz="2600" b="1" dirty="0">
              <a:latin typeface="Poppins" panose="00000500000000000000" pitchFamily="2" charset="0"/>
              <a:cs typeface="Poppins" panose="00000500000000000000" pitchFamily="2" charset="0"/>
            </a:endParaRPr>
          </a:p>
          <a:p>
            <a:r>
              <a:rPr lang="en-GB" sz="2600" b="1" dirty="0">
                <a:latin typeface="Poppins" panose="00000500000000000000" pitchFamily="2" charset="0"/>
                <a:cs typeface="Poppins" panose="00000500000000000000" pitchFamily="2" charset="0"/>
              </a:rPr>
              <a:t>Colleagues who leave their DB Scheme without taking their pension benefits become deferred members and pension increases in line with inflation for each full year of deferment.</a:t>
            </a:r>
          </a:p>
          <a:p>
            <a:endParaRPr lang="en-GB" sz="2600" b="1" dirty="0">
              <a:latin typeface="Poppins" panose="00000500000000000000" pitchFamily="2" charset="0"/>
              <a:cs typeface="Poppins" panose="00000500000000000000" pitchFamily="2" charset="0"/>
            </a:endParaRPr>
          </a:p>
          <a:p>
            <a:r>
              <a:rPr lang="en-GB" sz="2600" b="1" dirty="0">
                <a:latin typeface="Poppins" panose="00000500000000000000" pitchFamily="2" charset="0"/>
                <a:cs typeface="Poppins" panose="00000500000000000000" pitchFamily="2" charset="0"/>
              </a:rPr>
              <a:t>Pensions also increase in payment but different rules apply to these increases than to those in deferment</a:t>
            </a:r>
          </a:p>
          <a:p>
            <a:endParaRPr lang="en-GB" b="1" dirty="0">
              <a:latin typeface="Poppins" panose="00000500000000000000" pitchFamily="2" charset="0"/>
              <a:cs typeface="Poppins" panose="00000500000000000000" pitchFamily="2" charset="0"/>
            </a:endParaRPr>
          </a:p>
          <a:p>
            <a:r>
              <a:rPr lang="en-GB" b="1" dirty="0">
                <a:latin typeface="Poppins" panose="00000500000000000000" pitchFamily="2" charset="0"/>
                <a:cs typeface="Poppins" panose="00000500000000000000" pitchFamily="2" charset="0"/>
              </a:rPr>
              <a:t> </a:t>
            </a:r>
          </a:p>
          <a:p>
            <a:endParaRPr lang="en-GB" b="1" dirty="0">
              <a:latin typeface="Poppins" panose="00000500000000000000" pitchFamily="2" charset="0"/>
              <a:cs typeface="Poppins" panose="00000500000000000000" pitchFamily="2" charset="0"/>
            </a:endParaRPr>
          </a:p>
          <a:p>
            <a:endParaRPr lang="en-GB" b="1" dirty="0">
              <a:latin typeface="Poppins" panose="00000500000000000000" pitchFamily="2" charset="0"/>
              <a:cs typeface="Poppins" panose="00000500000000000000" pitchFamily="2" charset="0"/>
            </a:endParaRPr>
          </a:p>
          <a:p>
            <a:endParaRPr lang="en-GB"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856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5505-0638-EEA5-0E5D-E9B4F8419ECC}"/>
              </a:ext>
            </a:extLst>
          </p:cNvPr>
          <p:cNvSpPr>
            <a:spLocks noGrp="1"/>
          </p:cNvSpPr>
          <p:nvPr>
            <p:ph type="ctrTitle"/>
          </p:nvPr>
        </p:nvSpPr>
        <p:spPr>
          <a:xfrm>
            <a:off x="1524000" y="1122363"/>
            <a:ext cx="9144000" cy="850275"/>
          </a:xfrm>
        </p:spPr>
        <p:txBody>
          <a:bodyPr>
            <a:normAutofit fontScale="90000"/>
          </a:bodyPr>
          <a:lstStyle/>
          <a:p>
            <a:r>
              <a:rPr lang="en-GB" dirty="0"/>
              <a:t>EXAMPLE</a:t>
            </a:r>
          </a:p>
        </p:txBody>
      </p:sp>
      <p:sp>
        <p:nvSpPr>
          <p:cNvPr id="3" name="Subtitle 2">
            <a:extLst>
              <a:ext uri="{FF2B5EF4-FFF2-40B4-BE49-F238E27FC236}">
                <a16:creationId xmlns:a16="http://schemas.microsoft.com/office/drawing/2014/main" id="{E4B779BB-12C5-CDDE-C6DF-1E3011459BB7}"/>
              </a:ext>
            </a:extLst>
          </p:cNvPr>
          <p:cNvSpPr>
            <a:spLocks noGrp="1"/>
          </p:cNvSpPr>
          <p:nvPr>
            <p:ph type="subTitle" idx="1"/>
          </p:nvPr>
        </p:nvSpPr>
        <p:spPr>
          <a:xfrm>
            <a:off x="1595919" y="2194478"/>
            <a:ext cx="8904270" cy="4093306"/>
          </a:xfrm>
        </p:spPr>
        <p:txBody>
          <a:bodyPr>
            <a:normAutofit lnSpcReduction="10000"/>
          </a:bodyPr>
          <a:lstStyle/>
          <a:p>
            <a:pPr algn="l"/>
            <a:r>
              <a:rPr lang="en-GB" dirty="0"/>
              <a:t>A colleague with 30 years service and pensionable pay of £30,000 </a:t>
            </a:r>
          </a:p>
          <a:p>
            <a:pPr algn="l"/>
            <a:endParaRPr lang="en-GB" dirty="0"/>
          </a:p>
          <a:p>
            <a:pPr algn="l"/>
            <a:r>
              <a:rPr lang="en-GB" dirty="0"/>
              <a:t>As an active member of the Scheme pension </a:t>
            </a:r>
            <a:r>
              <a:rPr lang="en-GB" b="1" dirty="0"/>
              <a:t>increases by £500 per year </a:t>
            </a:r>
            <a:r>
              <a:rPr lang="en-GB" dirty="0"/>
              <a:t>(</a:t>
            </a:r>
            <a:r>
              <a:rPr lang="en-GB" dirty="0" err="1"/>
              <a:t>ie</a:t>
            </a:r>
            <a:r>
              <a:rPr lang="en-GB" dirty="0"/>
              <a:t> £30,000 divided by </a:t>
            </a:r>
            <a:r>
              <a:rPr lang="en-GB"/>
              <a:t>60).</a:t>
            </a:r>
          </a:p>
          <a:p>
            <a:pPr algn="l"/>
            <a:endParaRPr lang="en-GB" dirty="0"/>
          </a:p>
          <a:p>
            <a:pPr algn="l"/>
            <a:r>
              <a:rPr lang="en-GB" dirty="0"/>
              <a:t>That same colleague will have a pension worth £15,000 (</a:t>
            </a:r>
            <a:r>
              <a:rPr lang="en-GB" dirty="0" err="1"/>
              <a:t>ie</a:t>
            </a:r>
            <a:r>
              <a:rPr lang="en-GB" dirty="0"/>
              <a:t> £30,000 x 30/60).</a:t>
            </a:r>
          </a:p>
          <a:p>
            <a:pPr algn="l"/>
            <a:endParaRPr lang="en-GB" dirty="0"/>
          </a:p>
          <a:p>
            <a:pPr algn="l"/>
            <a:r>
              <a:rPr lang="en-GB" dirty="0"/>
              <a:t>If the colleague opted out of the Scheme and, say, inflation was 3% then the pension would increase by </a:t>
            </a:r>
            <a:r>
              <a:rPr lang="en-GB" b="1" dirty="0"/>
              <a:t>£450 </a:t>
            </a:r>
            <a:r>
              <a:rPr lang="en-GB" b="1" dirty="0" err="1"/>
              <a:t>ie</a:t>
            </a:r>
            <a:r>
              <a:rPr lang="en-GB" b="1" dirty="0"/>
              <a:t> £15,000 x 0.03).</a:t>
            </a:r>
          </a:p>
          <a:p>
            <a:pPr algn="l"/>
            <a:endParaRPr lang="en-GB" dirty="0"/>
          </a:p>
          <a:p>
            <a:pPr algn="l"/>
            <a:endParaRPr lang="en-GB" dirty="0"/>
          </a:p>
          <a:p>
            <a:endParaRPr lang="en-GB" dirty="0"/>
          </a:p>
          <a:p>
            <a:endParaRPr lang="en-GB" dirty="0"/>
          </a:p>
        </p:txBody>
      </p:sp>
    </p:spTree>
    <p:extLst>
      <p:ext uri="{BB962C8B-B14F-4D97-AF65-F5344CB8AC3E}">
        <p14:creationId xmlns:p14="http://schemas.microsoft.com/office/powerpoint/2010/main" val="417702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9C43EDD7-0477-F37F-816D-69970A0CA94F}"/>
              </a:ext>
            </a:extLst>
          </p:cNvPr>
          <p:cNvSpPr>
            <a:spLocks noGrp="1"/>
          </p:cNvSpPr>
          <p:nvPr>
            <p:ph type="body" sz="quarter" idx="10"/>
          </p:nvPr>
        </p:nvSpPr>
        <p:spPr>
          <a:xfrm>
            <a:off x="6387698" y="1547805"/>
            <a:ext cx="2632457" cy="2066656"/>
          </a:xfrm>
        </p:spPr>
        <p:txBody>
          <a:bodyPr/>
          <a:lstStyle/>
          <a:p>
            <a:r>
              <a:rPr lang="en-US" sz="1200" dirty="0"/>
              <a:t>Pensionable Pay Cap </a:t>
            </a:r>
            <a:r>
              <a:rPr lang="en-US" sz="1200" b="0" dirty="0"/>
              <a:t>introduced in 2010 and reduced to 0% in 201`4.</a:t>
            </a:r>
          </a:p>
          <a:p>
            <a:endParaRPr lang="en-US" sz="1200" b="0" dirty="0"/>
          </a:p>
          <a:p>
            <a:r>
              <a:rPr lang="en-US" sz="1200" b="0" dirty="0"/>
              <a:t>Means that colleagues in our defined benefit schemes receive a fixed increase each year in their DB pension of (usually) 1/60</a:t>
            </a:r>
            <a:r>
              <a:rPr lang="en-US" sz="1200" b="0" baseline="30000" dirty="0"/>
              <a:t>th</a:t>
            </a:r>
            <a:r>
              <a:rPr lang="en-US" sz="1200" b="0" dirty="0"/>
              <a:t> of pensionable pay.</a:t>
            </a:r>
          </a:p>
          <a:p>
            <a:endParaRPr lang="en-US" sz="1200" b="0" dirty="0"/>
          </a:p>
          <a:p>
            <a:r>
              <a:rPr lang="en-US" sz="1200" b="0" dirty="0"/>
              <a:t>Pensionable pay fixed so annual  increase is fixed.</a:t>
            </a:r>
            <a:endParaRPr lang="en-US" sz="1200" dirty="0"/>
          </a:p>
        </p:txBody>
      </p:sp>
      <p:sp>
        <p:nvSpPr>
          <p:cNvPr id="333" name="Text Placeholder 332">
            <a:extLst>
              <a:ext uri="{FF2B5EF4-FFF2-40B4-BE49-F238E27FC236}">
                <a16:creationId xmlns:a16="http://schemas.microsoft.com/office/drawing/2014/main" id="{64EED8B6-6AEE-ECCE-A5AF-DE0B212A8D84}"/>
              </a:ext>
            </a:extLst>
          </p:cNvPr>
          <p:cNvSpPr>
            <a:spLocks noGrp="1"/>
          </p:cNvSpPr>
          <p:nvPr>
            <p:ph type="title" idx="4294967295"/>
          </p:nvPr>
        </p:nvSpPr>
        <p:spPr>
          <a:xfrm>
            <a:off x="398646" y="1547805"/>
            <a:ext cx="5469009" cy="59543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8750" b="1" i="0">
                <a:solidFill>
                  <a:schemeClr val="tx1"/>
                </a:solidFill>
                <a:latin typeface="Poppins"/>
                <a:ea typeface="+mj-ea"/>
                <a:cs typeface="Poppins"/>
              </a:defRPr>
            </a:lvl1pPr>
          </a:lstStyle>
          <a:p>
            <a:pPr defTabSz="554492">
              <a:defRPr/>
            </a:pPr>
            <a:br>
              <a:rPr lang="en-GB" sz="1213" b="0" spc="-45" dirty="0">
                <a:latin typeface="Poppins" panose="00000500000000000000" pitchFamily="2" charset="0"/>
                <a:cs typeface="Poppins" panose="00000500000000000000" pitchFamily="2" charset="0"/>
              </a:rPr>
            </a:br>
            <a:r>
              <a:rPr lang="en-GB" sz="1213" spc="-45" dirty="0">
                <a:latin typeface="Poppins" panose="00000500000000000000" pitchFamily="2" charset="0"/>
                <a:cs typeface="Poppins" panose="00000500000000000000" pitchFamily="2" charset="0"/>
              </a:rPr>
              <a:t>Pensionable Pay</a:t>
            </a: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Cap on increases to pensionable pay introduced in 2010 and frozen in 2014.</a:t>
            </a: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Cap is kept under review along with all methods of liability management for our defined benefit schemes.</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Introduced by the Bank and implemented each time a pay award is offered. </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spc="-45" dirty="0">
                <a:latin typeface="Poppins" panose="00000500000000000000" pitchFamily="2" charset="0"/>
                <a:cs typeface="Poppins" panose="00000500000000000000" pitchFamily="2" charset="0"/>
              </a:rPr>
              <a:t>Contributions</a:t>
            </a: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In the main non-contributory for the colleague but where colleague makes contributions or additional contributions then contributions collected directly from basic pay and will receive immediate tax relief and national insurance relief  on these contributions if paid by Smart Saver (salary sacrifice).</a:t>
            </a: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Some Employer matching to additional voluntary contributions. </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spc="-45" dirty="0">
                <a:latin typeface="Poppins" panose="00000500000000000000" pitchFamily="2" charset="0"/>
                <a:cs typeface="Poppins" panose="00000500000000000000" pitchFamily="2" charset="0"/>
              </a:rPr>
              <a:t>Colleagues working less than full time hours</a:t>
            </a: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If colleagues work less than full time hours then pension builds up at less than 1/60</a:t>
            </a:r>
            <a:r>
              <a:rPr lang="en-GB" sz="1213" b="0" spc="-45" baseline="30000" dirty="0">
                <a:latin typeface="Poppins" panose="00000500000000000000" pitchFamily="2" charset="0"/>
                <a:cs typeface="Poppins" panose="00000500000000000000" pitchFamily="2" charset="0"/>
              </a:rPr>
              <a:t>th</a:t>
            </a:r>
            <a:r>
              <a:rPr lang="en-GB" sz="1213" b="0" spc="-45" dirty="0">
                <a:latin typeface="Poppins" panose="00000500000000000000" pitchFamily="2" charset="0"/>
                <a:cs typeface="Poppins" panose="00000500000000000000" pitchFamily="2" charset="0"/>
              </a:rPr>
              <a:t> in above formula ie half hours then 1/120</a:t>
            </a:r>
            <a:r>
              <a:rPr lang="en-GB" sz="1213" b="0" spc="-45" baseline="30000" dirty="0">
                <a:latin typeface="Poppins" panose="00000500000000000000" pitchFamily="2" charset="0"/>
                <a:cs typeface="Poppins" panose="00000500000000000000" pitchFamily="2" charset="0"/>
              </a:rPr>
              <a:t>th</a:t>
            </a:r>
            <a:r>
              <a:rPr lang="en-GB" sz="1213" b="0" spc="-45" dirty="0">
                <a:latin typeface="Poppins" panose="00000500000000000000" pitchFamily="2" charset="0"/>
                <a:cs typeface="Poppins" panose="00000500000000000000" pitchFamily="2" charset="0"/>
              </a:rPr>
              <a:t> etc (pensionable pay will always be full time equivalent value to protect value of what has built up in the past).</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r>
              <a:rPr lang="en-GB" sz="1213" spc="-45" dirty="0">
                <a:latin typeface="Poppins" panose="00000500000000000000" pitchFamily="2" charset="0"/>
                <a:cs typeface="Poppins" panose="00000500000000000000" pitchFamily="2" charset="0"/>
              </a:rPr>
              <a:t>Life Assurance</a:t>
            </a:r>
            <a:br>
              <a:rPr lang="en-GB" sz="1213" b="0" spc="-45" dirty="0">
                <a:latin typeface="Poppins" panose="00000500000000000000" pitchFamily="2" charset="0"/>
                <a:cs typeface="Poppins" panose="00000500000000000000" pitchFamily="2" charset="0"/>
              </a:rPr>
            </a:br>
            <a:r>
              <a:rPr lang="en-GB" sz="1213" b="0" spc="-45" dirty="0">
                <a:latin typeface="Poppins" panose="00000500000000000000" pitchFamily="2" charset="0"/>
                <a:cs typeface="Poppins" panose="00000500000000000000" pitchFamily="2" charset="0"/>
              </a:rPr>
              <a:t>Life Assurance for members of DB Schemes is 4 times base pay (additional spouses/partners pensions) and generally payable at Trustee discretion and so outside inheritance tax. </a:t>
            </a: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br>
              <a:rPr lang="en-GB" sz="1213" b="0" spc="-45" dirty="0">
                <a:latin typeface="Poppins" panose="00000500000000000000" pitchFamily="2" charset="0"/>
                <a:cs typeface="Poppins" panose="00000500000000000000" pitchFamily="2" charset="0"/>
              </a:rPr>
            </a:br>
            <a:endParaRPr lang="en-GB" sz="1092" spc="-45" dirty="0">
              <a:solidFill>
                <a:schemeClr val="tx2"/>
              </a:solidFill>
              <a:latin typeface="Poppins" panose="00000500000000000000" pitchFamily="2" charset="0"/>
              <a:cs typeface="Poppins" panose="00000500000000000000" pitchFamily="2" charset="0"/>
            </a:endParaRPr>
          </a:p>
        </p:txBody>
      </p:sp>
      <p:sp>
        <p:nvSpPr>
          <p:cNvPr id="6" name="Slide Number Placeholder 5">
            <a:extLst>
              <a:ext uri="{FF2B5EF4-FFF2-40B4-BE49-F238E27FC236}">
                <a16:creationId xmlns:a16="http://schemas.microsoft.com/office/drawing/2014/main" id="{EAC5A546-4361-3154-91BF-82FD4A6E182C}"/>
              </a:ext>
            </a:extLst>
          </p:cNvPr>
          <p:cNvSpPr>
            <a:spLocks noGrp="1"/>
          </p:cNvSpPr>
          <p:nvPr>
            <p:ph type="sldNum" sz="quarter" idx="4"/>
          </p:nvPr>
        </p:nvSpPr>
        <p:spPr/>
        <p:txBody>
          <a:bodyPr/>
          <a:lstStyle/>
          <a:p>
            <a:fld id="{B6F15528-21DE-4FAA-801E-634DDDAF4B2B}" type="slidenum">
              <a:rPr lang="en-GB" smtClean="0"/>
              <a:pPr/>
              <a:t>9</a:t>
            </a:fld>
            <a:endParaRPr lang="en-GB" dirty="0"/>
          </a:p>
        </p:txBody>
      </p:sp>
      <p:sp>
        <p:nvSpPr>
          <p:cNvPr id="12" name="Text Placeholder 24">
            <a:extLst>
              <a:ext uri="{FF2B5EF4-FFF2-40B4-BE49-F238E27FC236}">
                <a16:creationId xmlns:a16="http://schemas.microsoft.com/office/drawing/2014/main" id="{1B212C30-770B-6077-AAF8-049AEC917CA6}"/>
              </a:ext>
            </a:extLst>
          </p:cNvPr>
          <p:cNvSpPr txBox="1">
            <a:spLocks/>
          </p:cNvSpPr>
          <p:nvPr/>
        </p:nvSpPr>
        <p:spPr>
          <a:xfrm>
            <a:off x="9330959" y="4234344"/>
            <a:ext cx="2677440" cy="2408352"/>
          </a:xfrm>
          <a:prstGeom prst="rect">
            <a:avLst/>
          </a:prstGeom>
        </p:spPr>
        <p:txBody>
          <a:bodyPr wrap="square" lIns="0" tIns="0" rIns="0" bIns="0">
            <a:spAutoFit/>
          </a:bodyPr>
          <a:lstStyle>
            <a:lvl1pPr marL="0">
              <a:defRPr lang="en-US" sz="1450" b="0" dirty="0">
                <a:solidFill>
                  <a:schemeClr val="bg1"/>
                </a:solidFill>
                <a:latin typeface="Poppins" panose="00000500000000000000" pitchFamily="2" charset="0"/>
                <a:ea typeface="+mn-ea"/>
                <a:cs typeface="Poppins" panose="00000500000000000000" pitchFamily="2" charset="0"/>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1200" b="1" dirty="0"/>
              <a:t>Pension Scheme funding </a:t>
            </a:r>
            <a:r>
              <a:rPr lang="en-GB" sz="1200" dirty="0"/>
              <a:t>position is assessed every 3 years through a valuation. The object is to measure assets and ;liabilities and determine how much the Employer should pay into the Scheme in the next three years to pay for the benefits promised. </a:t>
            </a:r>
          </a:p>
          <a:p>
            <a:endParaRPr lang="en-GB" sz="1200" b="1" dirty="0"/>
          </a:p>
          <a:p>
            <a:r>
              <a:rPr lang="en-GB" sz="1200" dirty="0"/>
              <a:t>Valuations for the 3 biggest schemes are just completing and we’ll present formally to Accord on the outcome in the near </a:t>
            </a:r>
            <a:r>
              <a:rPr lang="en-GB" sz="1250" dirty="0"/>
              <a:t>future. </a:t>
            </a:r>
          </a:p>
        </p:txBody>
      </p:sp>
      <p:sp>
        <p:nvSpPr>
          <p:cNvPr id="2" name="Text Placeholder 17">
            <a:extLst>
              <a:ext uri="{FF2B5EF4-FFF2-40B4-BE49-F238E27FC236}">
                <a16:creationId xmlns:a16="http://schemas.microsoft.com/office/drawing/2014/main" id="{5EFD963C-79FC-5822-A282-B850C26353FF}"/>
              </a:ext>
            </a:extLst>
          </p:cNvPr>
          <p:cNvSpPr txBox="1">
            <a:spLocks/>
          </p:cNvSpPr>
          <p:nvPr/>
        </p:nvSpPr>
        <p:spPr>
          <a:xfrm>
            <a:off x="449548" y="414173"/>
            <a:ext cx="10724729" cy="734873"/>
          </a:xfrm>
          <a:prstGeom prst="rect">
            <a:avLst/>
          </a:prstGeom>
          <a:noFill/>
          <a:ln>
            <a:noFill/>
            <a:prstDash/>
          </a:ln>
          <a:effectLst/>
        </p:spPr>
        <p:txBody>
          <a:bodyPr rot="0" spcFirstLastPara="0" vertOverflow="overflow" horzOverflow="overflow" vert="horz" wrap="square" lIns="0" tIns="27724" rIns="55449" bIns="27724" numCol="1" spcCol="0" rtlCol="0" fromWordArt="0" anchor="t" anchorCtr="0" forceAA="0" compatLnSpc="1">
            <a:prstTxWarp prst="textNoShape">
              <a:avLst/>
            </a:prstTxWarp>
            <a:noAutofit/>
          </a:bodyPr>
          <a:lstStyle>
            <a:lvl1pPr>
              <a:defRPr>
                <a:latin typeface="+mj-lt"/>
                <a:ea typeface="+mj-ea"/>
                <a:cs typeface="+mj-cs"/>
              </a:defRPr>
            </a:lvl1pPr>
          </a:lstStyle>
          <a:p>
            <a:pPr>
              <a:lnSpc>
                <a:spcPct val="90000"/>
              </a:lnSpc>
              <a:defRPr/>
            </a:pPr>
            <a:r>
              <a:rPr lang="en-GB" sz="4366" b="1" spc="-85" dirty="0">
                <a:gradFill flip="none" rotWithShape="1">
                  <a:gsLst>
                    <a:gs pos="0">
                      <a:srgbClr val="007C43"/>
                    </a:gs>
                    <a:gs pos="70000">
                      <a:srgbClr val="68A445"/>
                    </a:gs>
                  </a:gsLst>
                  <a:lin ang="0" scaled="1"/>
                  <a:tileRect/>
                </a:gradFill>
                <a:latin typeface="Poppins"/>
                <a:cs typeface="Poppins"/>
              </a:rPr>
              <a:t>Pensions in Lloyds Banking Group </a:t>
            </a:r>
          </a:p>
          <a:p>
            <a:pPr>
              <a:lnSpc>
                <a:spcPct val="90000"/>
              </a:lnSpc>
              <a:defRPr/>
            </a:pPr>
            <a:r>
              <a:rPr lang="en-GB" sz="4366" b="1" spc="-85" dirty="0">
                <a:gradFill flip="none" rotWithShape="1">
                  <a:gsLst>
                    <a:gs pos="0">
                      <a:srgbClr val="007C43"/>
                    </a:gs>
                    <a:gs pos="70000">
                      <a:srgbClr val="68A445"/>
                    </a:gs>
                  </a:gsLst>
                  <a:lin ang="0" scaled="1"/>
                  <a:tileRect/>
                </a:gradFill>
                <a:latin typeface="Poppins"/>
                <a:cs typeface="Poppins"/>
              </a:rPr>
              <a:t>Defined Benefits</a:t>
            </a:r>
          </a:p>
        </p:txBody>
      </p:sp>
      <p:sp>
        <p:nvSpPr>
          <p:cNvPr id="3" name="Text Placeholder 23">
            <a:extLst>
              <a:ext uri="{FF2B5EF4-FFF2-40B4-BE49-F238E27FC236}">
                <a16:creationId xmlns:a16="http://schemas.microsoft.com/office/drawing/2014/main" id="{328AFF6E-33B5-F0DE-E6C7-3F74A6BBAAD8}"/>
              </a:ext>
            </a:extLst>
          </p:cNvPr>
          <p:cNvSpPr txBox="1">
            <a:spLocks/>
          </p:cNvSpPr>
          <p:nvPr/>
        </p:nvSpPr>
        <p:spPr>
          <a:xfrm>
            <a:off x="9375942" y="1355878"/>
            <a:ext cx="2632457" cy="2224156"/>
          </a:xfrm>
          <a:prstGeom prst="rect">
            <a:avLst/>
          </a:prstGeom>
        </p:spPr>
        <p:txBody>
          <a:bodyPr vert="horz" wrap="square" lIns="0" tIns="8086" rIns="0" bIns="0" rtlCol="0">
            <a:spAutoFit/>
          </a:bodyPr>
          <a:lstStyle>
            <a:lvl1pPr marL="0">
              <a:defRPr lang="en-US" sz="4450" b="1" spc="-80" dirty="0">
                <a:solidFill>
                  <a:srgbClr val="FFFFFF"/>
                </a:solidFill>
                <a:latin typeface="Poppins"/>
                <a:ea typeface="+mn-ea"/>
                <a:cs typeface="Poppin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1200" dirty="0">
                <a:solidFill>
                  <a:schemeClr val="tx1"/>
                </a:solidFill>
              </a:rPr>
              <a:t>If colleagues opt out of their DB Scheme</a:t>
            </a:r>
            <a:r>
              <a:rPr lang="en-GB" sz="1200" b="0" dirty="0">
                <a:solidFill>
                  <a:schemeClr val="tx1"/>
                </a:solidFill>
              </a:rPr>
              <a:t> and become deferred members then before pension benefits are put into payment a </a:t>
            </a:r>
            <a:r>
              <a:rPr lang="en-GB" sz="1200" dirty="0">
                <a:solidFill>
                  <a:schemeClr val="tx1"/>
                </a:solidFill>
              </a:rPr>
              <a:t>cash equivalent transfer value </a:t>
            </a:r>
            <a:r>
              <a:rPr lang="en-GB" sz="1200" b="0" dirty="0">
                <a:solidFill>
                  <a:schemeClr val="tx1"/>
                </a:solidFill>
              </a:rPr>
              <a:t>can be requested and paid</a:t>
            </a:r>
            <a:r>
              <a:rPr lang="en-GB" sz="1200" dirty="0">
                <a:solidFill>
                  <a:schemeClr val="tx1"/>
                </a:solidFill>
              </a:rPr>
              <a:t>. </a:t>
            </a:r>
          </a:p>
          <a:p>
            <a:endParaRPr lang="en-GB" sz="1200" dirty="0">
              <a:solidFill>
                <a:schemeClr val="tx1"/>
              </a:solidFill>
            </a:endParaRPr>
          </a:p>
          <a:p>
            <a:r>
              <a:rPr lang="en-GB" sz="1200" b="0" dirty="0">
                <a:solidFill>
                  <a:schemeClr val="tx1"/>
                </a:solidFill>
              </a:rPr>
              <a:t>Our Schemes saw a large number of transfers from 2016-2021 fuelled by pension freedoms and relatively high valuations but since reduced (adviser capacity and relatively low valuations).</a:t>
            </a:r>
          </a:p>
        </p:txBody>
      </p:sp>
      <p:sp>
        <p:nvSpPr>
          <p:cNvPr id="13" name="Text Placeholder 23">
            <a:extLst>
              <a:ext uri="{FF2B5EF4-FFF2-40B4-BE49-F238E27FC236}">
                <a16:creationId xmlns:a16="http://schemas.microsoft.com/office/drawing/2014/main" id="{E86E6EDF-C8CC-230F-A5BF-789AA75F7311}"/>
              </a:ext>
            </a:extLst>
          </p:cNvPr>
          <p:cNvSpPr txBox="1">
            <a:spLocks/>
          </p:cNvSpPr>
          <p:nvPr/>
        </p:nvSpPr>
        <p:spPr>
          <a:xfrm>
            <a:off x="6324346" y="4171588"/>
            <a:ext cx="2632457" cy="2224156"/>
          </a:xfrm>
          <a:prstGeom prst="rect">
            <a:avLst/>
          </a:prstGeom>
        </p:spPr>
        <p:txBody>
          <a:bodyPr vert="horz" wrap="square" lIns="0" tIns="8086" rIns="0" bIns="0" rtlCol="0">
            <a:spAutoFit/>
          </a:bodyPr>
          <a:lstStyle>
            <a:lvl1pPr marL="0">
              <a:defRPr lang="en-US" sz="4450" b="1" spc="-80" dirty="0">
                <a:solidFill>
                  <a:srgbClr val="FFFFFF"/>
                </a:solidFill>
                <a:latin typeface="Poppins"/>
                <a:ea typeface="+mn-ea"/>
                <a:cs typeface="Poppin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a:lstStyle>
          <a:p>
            <a:r>
              <a:rPr lang="en-GB" sz="1200" dirty="0">
                <a:solidFill>
                  <a:schemeClr val="tx1"/>
                </a:solidFill>
              </a:rPr>
              <a:t>If colleagues opt to leave the DB Scheme </a:t>
            </a:r>
            <a:r>
              <a:rPr lang="en-GB" sz="1200" b="0" dirty="0">
                <a:solidFill>
                  <a:schemeClr val="tx1"/>
                </a:solidFill>
              </a:rPr>
              <a:t>their DB pension increases each year by the change in prices (capped at 5%).</a:t>
            </a:r>
          </a:p>
          <a:p>
            <a:endParaRPr lang="en-GB" sz="1200" b="0" dirty="0">
              <a:solidFill>
                <a:schemeClr val="tx1"/>
              </a:solidFill>
            </a:endParaRPr>
          </a:p>
          <a:p>
            <a:r>
              <a:rPr lang="en-GB" sz="1200" b="0" dirty="0">
                <a:solidFill>
                  <a:schemeClr val="tx1"/>
                </a:solidFill>
              </a:rPr>
              <a:t>Colleagues in our DB Schemes therefore have a choice of whether to remain in the DB Scheme  or opt to leave and then decide whether to join Your Tomorrow.</a:t>
            </a:r>
          </a:p>
          <a:p>
            <a:endParaRPr lang="en-GB" sz="1200" b="0" dirty="0">
              <a:solidFill>
                <a:schemeClr val="tx1"/>
              </a:solidFill>
            </a:endParaRPr>
          </a:p>
          <a:p>
            <a:r>
              <a:rPr lang="en-GB" sz="1200" b="0" dirty="0">
                <a:solidFill>
                  <a:schemeClr val="tx1"/>
                </a:solidFill>
              </a:rPr>
              <a:t>See next slide for support available</a:t>
            </a:r>
            <a:endParaRPr lang="en-GB" sz="1200" dirty="0">
              <a:solidFill>
                <a:schemeClr val="tx1"/>
              </a:solidFill>
            </a:endParaRPr>
          </a:p>
        </p:txBody>
      </p:sp>
    </p:spTree>
    <p:extLst>
      <p:ext uri="{BB962C8B-B14F-4D97-AF65-F5344CB8AC3E}">
        <p14:creationId xmlns:p14="http://schemas.microsoft.com/office/powerpoint/2010/main" val="1609883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zIr6k3xwSsifGjw_pJ_Rn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trospect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Retrospect">
      <a:majorFont>
        <a:latin typeface="Avenir Next LT Pro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venir Next LT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1_LBG Grey master">
  <a:themeElements>
    <a:clrScheme name="Custom 7">
      <a:dk1>
        <a:srgbClr val="383738"/>
      </a:dk1>
      <a:lt1>
        <a:srgbClr val="FFFFFF"/>
      </a:lt1>
      <a:dk2>
        <a:srgbClr val="383738"/>
      </a:dk2>
      <a:lt2>
        <a:srgbClr val="EEECE1"/>
      </a:lt2>
      <a:accent1>
        <a:srgbClr val="007C43"/>
      </a:accent1>
      <a:accent2>
        <a:srgbClr val="62B34F"/>
      </a:accent2>
      <a:accent3>
        <a:srgbClr val="D74E14"/>
      </a:accent3>
      <a:accent4>
        <a:srgbClr val="18509D"/>
      </a:accent4>
      <a:accent5>
        <a:srgbClr val="008996"/>
      </a:accent5>
      <a:accent6>
        <a:srgbClr val="8A1C69"/>
      </a:accent6>
      <a:hlink>
        <a:srgbClr val="007C43"/>
      </a:hlink>
      <a:folHlink>
        <a:srgbClr val="62B3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BG Grey master">
  <a:themeElements>
    <a:clrScheme name="Custom 7">
      <a:dk1>
        <a:srgbClr val="383738"/>
      </a:dk1>
      <a:lt1>
        <a:srgbClr val="FFFFFF"/>
      </a:lt1>
      <a:dk2>
        <a:srgbClr val="383738"/>
      </a:dk2>
      <a:lt2>
        <a:srgbClr val="EEECE1"/>
      </a:lt2>
      <a:accent1>
        <a:srgbClr val="007C43"/>
      </a:accent1>
      <a:accent2>
        <a:srgbClr val="62B34F"/>
      </a:accent2>
      <a:accent3>
        <a:srgbClr val="D74E14"/>
      </a:accent3>
      <a:accent4>
        <a:srgbClr val="18509D"/>
      </a:accent4>
      <a:accent5>
        <a:srgbClr val="008996"/>
      </a:accent5>
      <a:accent6>
        <a:srgbClr val="8A1C69"/>
      </a:accent6>
      <a:hlink>
        <a:srgbClr val="007C43"/>
      </a:hlink>
      <a:folHlink>
        <a:srgbClr val="62B3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BG Off white master">
  <a:themeElements>
    <a:clrScheme name="LBG Brand Colours">
      <a:dk1>
        <a:srgbClr val="383738"/>
      </a:dk1>
      <a:lt1>
        <a:srgbClr val="FFFFFF"/>
      </a:lt1>
      <a:dk2>
        <a:srgbClr val="383738"/>
      </a:dk2>
      <a:lt2>
        <a:srgbClr val="EEECE1"/>
      </a:lt2>
      <a:accent1>
        <a:srgbClr val="007C43"/>
      </a:accent1>
      <a:accent2>
        <a:srgbClr val="D94D15"/>
      </a:accent2>
      <a:accent3>
        <a:srgbClr val="18509D"/>
      </a:accent3>
      <a:accent4>
        <a:srgbClr val="CE143C"/>
      </a:accent4>
      <a:accent5>
        <a:srgbClr val="009098"/>
      </a:accent5>
      <a:accent6>
        <a:srgbClr val="383738"/>
      </a:accent6>
      <a:hlink>
        <a:srgbClr val="75B94E"/>
      </a:hlink>
      <a:folHlink>
        <a:srgbClr val="9217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SB LBG Template">
  <a:themeElements>
    <a:clrScheme name="NEW LBG">
      <a:dk1>
        <a:sysClr val="windowText" lastClr="000000"/>
      </a:dk1>
      <a:lt1>
        <a:sysClr val="window" lastClr="FFFFFF"/>
      </a:lt1>
      <a:dk2>
        <a:srgbClr val="008F4F"/>
      </a:dk2>
      <a:lt2>
        <a:srgbClr val="BFD5D3"/>
      </a:lt2>
      <a:accent1>
        <a:srgbClr val="18509A"/>
      </a:accent1>
      <a:accent2>
        <a:srgbClr val="8A1C69"/>
      </a:accent2>
      <a:accent3>
        <a:srgbClr val="D74E14"/>
      </a:accent3>
      <a:accent4>
        <a:srgbClr val="62B34F"/>
      </a:accent4>
      <a:accent5>
        <a:srgbClr val="56B08C"/>
      </a:accent5>
      <a:accent6>
        <a:srgbClr val="ACD8C6"/>
      </a:accent6>
      <a:hlink>
        <a:srgbClr val="008F4F"/>
      </a:hlink>
      <a:folHlink>
        <a:srgbClr val="008F4F"/>
      </a:folHlink>
    </a:clrScheme>
    <a:fontScheme name="LB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BG Grey master">
  <a:themeElements>
    <a:clrScheme name="Custom 7">
      <a:dk1>
        <a:srgbClr val="383738"/>
      </a:dk1>
      <a:lt1>
        <a:srgbClr val="FFFFFF"/>
      </a:lt1>
      <a:dk2>
        <a:srgbClr val="383738"/>
      </a:dk2>
      <a:lt2>
        <a:srgbClr val="EEECE1"/>
      </a:lt2>
      <a:accent1>
        <a:srgbClr val="007C43"/>
      </a:accent1>
      <a:accent2>
        <a:srgbClr val="62B34F"/>
      </a:accent2>
      <a:accent3>
        <a:srgbClr val="D74E14"/>
      </a:accent3>
      <a:accent4>
        <a:srgbClr val="18509D"/>
      </a:accent4>
      <a:accent5>
        <a:srgbClr val="008996"/>
      </a:accent5>
      <a:accent6>
        <a:srgbClr val="8A1C69"/>
      </a:accent6>
      <a:hlink>
        <a:srgbClr val="007C43"/>
      </a:hlink>
      <a:folHlink>
        <a:srgbClr val="62B3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bc74d07-cbd9-4a0d-a32f-38802a2bbf63">
      <UserInfo>
        <DisplayName>Chris Rimell</DisplayName>
        <AccountId>13</AccountId>
        <AccountType/>
      </UserInfo>
      <UserInfo>
        <DisplayName>Jim Fielding</DisplayName>
        <AccountId>91</AccountId>
        <AccountType/>
      </UserInfo>
      <UserInfo>
        <DisplayName>Neil Magill</DisplayName>
        <AccountId>104</AccountId>
        <AccountType/>
      </UserInfo>
      <UserInfo>
        <DisplayName>Ged Nichols</DisplayName>
        <AccountId>24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FD10931F05AD4A8E58C7CAF00A8FCE" ma:contentTypeVersion="12" ma:contentTypeDescription="Create a new document." ma:contentTypeScope="" ma:versionID="4e20fcd90adbafb8ec4de551f377d116">
  <xsd:schema xmlns:xsd="http://www.w3.org/2001/XMLSchema" xmlns:xs="http://www.w3.org/2001/XMLSchema" xmlns:p="http://schemas.microsoft.com/office/2006/metadata/properties" xmlns:ns2="abed510a-82bb-4185-8109-761e234386c3" xmlns:ns3="ebc74d07-cbd9-4a0d-a32f-38802a2bbf63" targetNamespace="http://schemas.microsoft.com/office/2006/metadata/properties" ma:root="true" ma:fieldsID="13023ef444c98b18ea3d25fe975fa8a3" ns2:_="" ns3:_="">
    <xsd:import namespace="abed510a-82bb-4185-8109-761e234386c3"/>
    <xsd:import namespace="ebc74d07-cbd9-4a0d-a32f-38802a2bbf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ed510a-82bb-4185-8109-761e23438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c74d07-cbd9-4a0d-a32f-38802a2bbf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DC2A87-E744-49C3-864F-9BEF7D43DDDA}">
  <ds:schemaRefs>
    <ds:schemaRef ds:uri="http://schemas.microsoft.com/sharepoint/v3/contenttype/forms"/>
  </ds:schemaRefs>
</ds:datastoreItem>
</file>

<file path=customXml/itemProps2.xml><?xml version="1.0" encoding="utf-8"?>
<ds:datastoreItem xmlns:ds="http://schemas.openxmlformats.org/officeDocument/2006/customXml" ds:itemID="{F118B563-166C-4F8C-9DE5-6D2A75D7F3C2}">
  <ds:schemaRefs>
    <ds:schemaRef ds:uri="http://schemas.microsoft.com/office/2006/metadata/properties"/>
    <ds:schemaRef ds:uri="abed510a-82bb-4185-8109-761e234386c3"/>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ebc74d07-cbd9-4a0d-a32f-38802a2bbf63"/>
    <ds:schemaRef ds:uri="http://purl.org/dc/dcmitype/"/>
  </ds:schemaRefs>
</ds:datastoreItem>
</file>

<file path=customXml/itemProps3.xml><?xml version="1.0" encoding="utf-8"?>
<ds:datastoreItem xmlns:ds="http://schemas.openxmlformats.org/officeDocument/2006/customXml" ds:itemID="{4B014537-BA98-4E7E-8B7E-28EB4BEDAE71}"/>
</file>

<file path=docMetadata/LabelInfo.xml><?xml version="1.0" encoding="utf-8"?>
<clbl:labelList xmlns:clbl="http://schemas.microsoft.com/office/2020/mipLabelMetadata">
  <clbl:label id="{23b66da7-1a9f-4d4f-af71-4f896834880a}" enabled="1" method="Standard" siteId="{98a8394a-10b7-413d-8843-a8bf240cde5c}" contentBits="1" removed="0"/>
  <clbl:label id="{7bc792f8-6d75-423a-9981-629281829092}" enabled="1" method="Privileged" siteId="{3ded2960-214a-46ff-8cf4-611f125e2398}" contentBits="1" removed="0"/>
</clbl:labelList>
</file>

<file path=docProps/app.xml><?xml version="1.0" encoding="utf-8"?>
<Properties xmlns="http://schemas.openxmlformats.org/officeDocument/2006/extended-properties" xmlns:vt="http://schemas.openxmlformats.org/officeDocument/2006/docPropsVTypes">
  <TotalTime>1527</TotalTime>
  <Words>1638</Words>
  <Application>Microsoft Office PowerPoint</Application>
  <PresentationFormat>Widescreen</PresentationFormat>
  <Paragraphs>262</Paragraphs>
  <Slides>12</Slides>
  <Notes>10</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12</vt:i4>
      </vt:variant>
    </vt:vector>
  </HeadingPairs>
  <TitlesOfParts>
    <vt:vector size="28" baseType="lpstr">
      <vt:lpstr>Arial</vt:lpstr>
      <vt:lpstr>Arial</vt:lpstr>
      <vt:lpstr>Avenir Next LT Pro</vt:lpstr>
      <vt:lpstr>Avenir Next LT Pro Light</vt:lpstr>
      <vt:lpstr>Calibri</vt:lpstr>
      <vt:lpstr>Calibri Light</vt:lpstr>
      <vt:lpstr>Poppins</vt:lpstr>
      <vt:lpstr>Wingdings</vt:lpstr>
      <vt:lpstr>RetrospectVTI</vt:lpstr>
      <vt:lpstr>1_LBG Grey master</vt:lpstr>
      <vt:lpstr>2_LBG Grey master</vt:lpstr>
      <vt:lpstr>LBG Off white master</vt:lpstr>
      <vt:lpstr>GSB LBG Template</vt:lpstr>
      <vt:lpstr>LBG Grey master</vt:lpstr>
      <vt:lpstr>Office Theme</vt:lpstr>
      <vt:lpstr>think-cell Slide</vt:lpstr>
      <vt:lpstr>PowerPoint Presentation</vt:lpstr>
      <vt:lpstr>PowerPoint Presentation</vt:lpstr>
      <vt:lpstr>PowerPoint Presentation</vt:lpstr>
      <vt:lpstr>All new joiners automatically enrolled in Your Tomorrow with effect from  their first day of employment.  Now around 55,000 colleagues (c50,000 former colleagues) and around £4bn in assets.  All colleagues enrolled paying the minimum core contribution rate of 3% of base pay and will receive the minimum company contribution of 9% of basic pay.   More than 25,000 colleagues make contributions at 6% or more.  Colleagues make regular contributions directly from basic pay and will receive immediate tax relief and national insurance relief  on these contributions if paid by Smart Saver (salary sacrifice).  If colleagues work less than full time hours then contributions collected on base pay and so reflect the hours worked.  Life Assurance for members of Your Tomorrow is up to 8 times base pay and generally payable at Trustee discretion and so outside inheritance tax.   c1,000 colleagues are not members of any pension scheme and every 3 years will be re-enrolled to comply with legislation.     </vt:lpstr>
      <vt:lpstr>PowerPoint Presentation</vt:lpstr>
      <vt:lpstr>PowerPoint Presentation</vt:lpstr>
      <vt:lpstr>PowerPoint Presentation</vt:lpstr>
      <vt:lpstr>EXAMPLE</vt:lpstr>
      <vt:lpstr> Pensionable Pay Cap on increases to pensionable pay introduced in 2010 and frozen in 2014. Cap is kept under review along with all methods of liability management for our defined benefit schemes.  Introduced by the Bank and implemented each time a pay award is offered.   Contributions In the main non-contributory for the colleague but where colleague makes contributions or additional contributions then contributions collected directly from basic pay and will receive immediate tax relief and national insurance relief  on these contributions if paid by Smart Saver (salary sacrifice). Some Employer matching to additional voluntary contributions.   Colleagues working less than full time hours If colleagues work less than full time hours then pension builds up at less than 1/60th in above formula ie half hours then 1/120th etc (pensionable pay will always be full time equivalent value to protect value of what has built up in the past).  Life Assurance Life Assurance for members of DB Schemes is 4 times base pay (additional spouses/partners pensions) and generally payable at Trustee discretion and so outside inheritance tax.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COLLEAGUE WELCOME CALL</dc:title>
  <dc:creator>Green, James (People &amp; Places / Colleague Experience / PO Group Onboarding Experience)</dc:creator>
  <cp:lastModifiedBy>Ged Nichols</cp:lastModifiedBy>
  <cp:revision>24</cp:revision>
  <dcterms:created xsi:type="dcterms:W3CDTF">2023-03-30T16:37:45Z</dcterms:created>
  <dcterms:modified xsi:type="dcterms:W3CDTF">2023-11-23T16:49:10Z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c792f8-6d75-423a-9981-629281829092_Enabled">
    <vt:lpwstr>true</vt:lpwstr>
  </property>
  <property fmtid="{D5CDD505-2E9C-101B-9397-08002B2CF9AE}" pid="3" name="MSIP_Label_7bc792f8-6d75-423a-9981-629281829092_SetDate">
    <vt:lpwstr>2023-04-04T16:27:17Z</vt:lpwstr>
  </property>
  <property fmtid="{D5CDD505-2E9C-101B-9397-08002B2CF9AE}" pid="4" name="MSIP_Label_7bc792f8-6d75-423a-9981-629281829092_Method">
    <vt:lpwstr>Privileged</vt:lpwstr>
  </property>
  <property fmtid="{D5CDD505-2E9C-101B-9397-08002B2CF9AE}" pid="5" name="MSIP_Label_7bc792f8-6d75-423a-9981-629281829092_Name">
    <vt:lpwstr>7bc792f8-6d75-423a-9981-629281829092</vt:lpwstr>
  </property>
  <property fmtid="{D5CDD505-2E9C-101B-9397-08002B2CF9AE}" pid="6" name="MSIP_Label_7bc792f8-6d75-423a-9981-629281829092_SiteId">
    <vt:lpwstr>3ded2960-214a-46ff-8cf4-611f125e2398</vt:lpwstr>
  </property>
  <property fmtid="{D5CDD505-2E9C-101B-9397-08002B2CF9AE}" pid="7" name="MSIP_Label_7bc792f8-6d75-423a-9981-629281829092_ActionId">
    <vt:lpwstr>234cb8d1-127d-4dbe-813c-f11ba26b09a6</vt:lpwstr>
  </property>
  <property fmtid="{D5CDD505-2E9C-101B-9397-08002B2CF9AE}" pid="8" name="MSIP_Label_7bc792f8-6d75-423a-9981-629281829092_ContentBits">
    <vt:lpwstr>1</vt:lpwstr>
  </property>
  <property fmtid="{D5CDD505-2E9C-101B-9397-08002B2CF9AE}" pid="9" name="ContentTypeId">
    <vt:lpwstr>0x010100DBFD10931F05AD4A8E58C7CAF00A8FCE</vt:lpwstr>
  </property>
  <property fmtid="{D5CDD505-2E9C-101B-9397-08002B2CF9AE}" pid="10" name="ClassificationContentMarkingHeaderLocations">
    <vt:lpwstr>RetrospectVTI:8\1_LBG Grey master:3\2_LBG Grey master:3\LBG Off white master:7\GSB LBG Template:2\LBG Grey master:3\Office Theme:8</vt:lpwstr>
  </property>
  <property fmtid="{D5CDD505-2E9C-101B-9397-08002B2CF9AE}" pid="11" name="ClassificationContentMarkingHeaderText">
    <vt:lpwstr>INTERNAL ONLY</vt:lpwstr>
  </property>
</Properties>
</file>